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35"/>
  </p:notesMasterIdLst>
  <p:sldIdLst>
    <p:sldId id="256" r:id="rId2"/>
    <p:sldId id="311" r:id="rId3"/>
    <p:sldId id="257" r:id="rId4"/>
    <p:sldId id="297" r:id="rId5"/>
    <p:sldId id="298" r:id="rId6"/>
    <p:sldId id="299" r:id="rId7"/>
    <p:sldId id="300" r:id="rId8"/>
    <p:sldId id="301" r:id="rId9"/>
    <p:sldId id="303" r:id="rId10"/>
    <p:sldId id="302" r:id="rId11"/>
    <p:sldId id="304" r:id="rId12"/>
    <p:sldId id="308" r:id="rId13"/>
    <p:sldId id="306" r:id="rId14"/>
    <p:sldId id="310" r:id="rId15"/>
    <p:sldId id="309" r:id="rId16"/>
    <p:sldId id="316" r:id="rId17"/>
    <p:sldId id="314" r:id="rId18"/>
    <p:sldId id="315" r:id="rId19"/>
    <p:sldId id="317" r:id="rId20"/>
    <p:sldId id="318" r:id="rId21"/>
    <p:sldId id="319" r:id="rId22"/>
    <p:sldId id="322" r:id="rId23"/>
    <p:sldId id="323" r:id="rId24"/>
    <p:sldId id="324" r:id="rId25"/>
    <p:sldId id="313" r:id="rId26"/>
    <p:sldId id="325" r:id="rId27"/>
    <p:sldId id="329" r:id="rId28"/>
    <p:sldId id="330" r:id="rId29"/>
    <p:sldId id="320" r:id="rId30"/>
    <p:sldId id="327" r:id="rId31"/>
    <p:sldId id="326" r:id="rId32"/>
    <p:sldId id="295" r:id="rId33"/>
    <p:sldId id="296" r:id="rId34"/>
  </p:sldIdLst>
  <p:sldSz cx="12192000" cy="6858000"/>
  <p:notesSz cx="12192000" cy="6858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48" roundtripDataSignature="AMtx7mioLx8P9tLdijybgT/nDcg5n4wxbw=="/>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6365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3865B3B-99D5-4E89-AB73-626ECC5F4046}">
  <a:tblStyle styleId="{23865B3B-99D5-4E89-AB73-626ECC5F4046}" styleName="Table_0">
    <a:wholeTbl>
      <a:tcTxStyle b="off" i="off">
        <a:font>
          <a:latin typeface="Calibri"/>
          <a:ea typeface="Calibri"/>
          <a:cs typeface="Calibri"/>
        </a:font>
        <a:schemeClr val="dk1"/>
      </a:tcTxStyle>
      <a:tcStyle>
        <a:tcBdr>
          <a:left>
            <a:ln w="9525" cap="flat" cmpd="sng">
              <a:solidFill>
                <a:srgbClr val="000000">
                  <a:alpha val="0"/>
                </a:srgbClr>
              </a:solidFill>
              <a:prstDash val="solid"/>
              <a:round/>
              <a:headEnd type="none" w="sm" len="sm"/>
              <a:tailEnd type="none" w="sm" len="sm"/>
            </a:ln>
          </a:left>
          <a:right>
            <a:ln w="9525" cap="flat" cmpd="sng">
              <a:solidFill>
                <a:srgbClr val="000000">
                  <a:alpha val="0"/>
                </a:srgbClr>
              </a:solidFill>
              <a:prstDash val="solid"/>
              <a:round/>
              <a:headEnd type="none" w="sm" len="sm"/>
              <a:tailEnd type="none" w="sm" len="sm"/>
            </a:ln>
          </a:right>
          <a:top>
            <a:ln w="9525" cap="flat" cmpd="sng">
              <a:solidFill>
                <a:srgbClr val="000000">
                  <a:alpha val="0"/>
                </a:srgbClr>
              </a:solidFill>
              <a:prstDash val="solid"/>
              <a:round/>
              <a:headEnd type="none" w="sm" len="sm"/>
              <a:tailEnd type="none" w="sm" len="sm"/>
            </a:ln>
          </a:top>
          <a:bottom>
            <a:ln w="9525" cap="flat" cmpd="sng">
              <a:solidFill>
                <a:srgbClr val="000000">
                  <a:alpha val="0"/>
                </a:srgbClr>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alpha val="0"/>
            </a:srgbClr>
          </a:solidFill>
        </a:fill>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568"/>
    <p:restoredTop sz="93602"/>
  </p:normalViewPr>
  <p:slideViewPr>
    <p:cSldViewPr snapToGrid="0">
      <p:cViewPr>
        <p:scale>
          <a:sx n="100" d="100"/>
          <a:sy n="100" d="100"/>
        </p:scale>
        <p:origin x="1232" y="208"/>
      </p:cViewPr>
      <p:guideLst>
        <p:guide orient="horz" pos="2880"/>
        <p:guide pos="216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50"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48" Type="http://customschemas.google.com/relationships/presentationmetadata" Target="metadata"/><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4DE6566-9DA5-794E-90DD-F5324EE3C9BF}" type="doc">
      <dgm:prSet loTypeId="urn:microsoft.com/office/officeart/2008/layout/VerticalCurvedList" loCatId="" qsTypeId="urn:microsoft.com/office/officeart/2005/8/quickstyle/3d3" qsCatId="3D" csTypeId="urn:microsoft.com/office/officeart/2005/8/colors/accent1_2" csCatId="accent1" phldr="1"/>
      <dgm:spPr/>
      <dgm:t>
        <a:bodyPr/>
        <a:lstStyle/>
        <a:p>
          <a:endParaRPr lang="en-US"/>
        </a:p>
      </dgm:t>
    </dgm:pt>
    <dgm:pt modelId="{C0E9CCDE-515F-5542-9D0A-44C41CAF7922}">
      <dgm:prSet phldrT="[Text]"/>
      <dgm:spPr/>
      <dgm:t>
        <a:bodyPr/>
        <a:lstStyle/>
        <a:p>
          <a:pPr>
            <a:buFont typeface="Arial" panose="020B0604020202020204" pitchFamily="34" charset="0"/>
            <a:buChar char="•"/>
          </a:pPr>
          <a:r>
            <a:rPr lang="en-US" b="0" i="1" dirty="0"/>
            <a:t>One Web Server, One Database</a:t>
          </a:r>
          <a:endParaRPr lang="en-US" dirty="0"/>
        </a:p>
      </dgm:t>
    </dgm:pt>
    <dgm:pt modelId="{D79FA03F-6282-A245-A50B-D586556B3558}" type="parTrans" cxnId="{A49A0E2E-7A9C-BA4C-9DF3-A151974C61AF}">
      <dgm:prSet/>
      <dgm:spPr/>
      <dgm:t>
        <a:bodyPr/>
        <a:lstStyle/>
        <a:p>
          <a:endParaRPr lang="en-US"/>
        </a:p>
      </dgm:t>
    </dgm:pt>
    <dgm:pt modelId="{A3A692E9-369D-D94F-9C22-4EB53304B190}" type="sibTrans" cxnId="{A49A0E2E-7A9C-BA4C-9DF3-A151974C61AF}">
      <dgm:prSet/>
      <dgm:spPr/>
      <dgm:t>
        <a:bodyPr/>
        <a:lstStyle/>
        <a:p>
          <a:endParaRPr lang="en-US"/>
        </a:p>
      </dgm:t>
    </dgm:pt>
    <dgm:pt modelId="{83486EF2-8A63-6644-A35E-9B29CE4BA593}">
      <dgm:prSet phldrT="[Text]"/>
      <dgm:spPr/>
      <dgm:t>
        <a:bodyPr/>
        <a:lstStyle/>
        <a:p>
          <a:pPr>
            <a:buFont typeface="Arial" panose="020B0604020202020204" pitchFamily="34" charset="0"/>
            <a:buChar char="•"/>
          </a:pPr>
          <a:r>
            <a:rPr lang="en-US" b="0" i="1"/>
            <a:t>Multiple Web Servers, One Database</a:t>
          </a:r>
          <a:endParaRPr lang="en-US" dirty="0"/>
        </a:p>
      </dgm:t>
    </dgm:pt>
    <dgm:pt modelId="{E216E57F-F70B-1E4F-A865-B762B46CB054}" type="parTrans" cxnId="{4B765387-A00F-914F-8E8F-52C202C342B4}">
      <dgm:prSet/>
      <dgm:spPr/>
      <dgm:t>
        <a:bodyPr/>
        <a:lstStyle/>
        <a:p>
          <a:endParaRPr lang="en-US"/>
        </a:p>
      </dgm:t>
    </dgm:pt>
    <dgm:pt modelId="{042460BF-3D56-0B48-B5BF-49EAB4657C36}" type="sibTrans" cxnId="{4B765387-A00F-914F-8E8F-52C202C342B4}">
      <dgm:prSet/>
      <dgm:spPr/>
      <dgm:t>
        <a:bodyPr/>
        <a:lstStyle/>
        <a:p>
          <a:endParaRPr lang="en-US"/>
        </a:p>
      </dgm:t>
    </dgm:pt>
    <dgm:pt modelId="{3E14E183-D227-6C44-AC25-D375918AB40D}">
      <dgm:prSet/>
      <dgm:spPr/>
      <dgm:t>
        <a:bodyPr/>
        <a:lstStyle/>
        <a:p>
          <a:pPr>
            <a:buFont typeface="Arial" panose="020B0604020202020204" pitchFamily="34" charset="0"/>
            <a:buChar char="•"/>
          </a:pPr>
          <a:r>
            <a:rPr lang="en-US" b="0" i="1" dirty="0"/>
            <a:t>Multiple Web Server, Multiple Databases</a:t>
          </a:r>
          <a:endParaRPr lang="en-VN" dirty="0"/>
        </a:p>
      </dgm:t>
    </dgm:pt>
    <dgm:pt modelId="{FB405FC1-49AC-5F4F-9DBF-A06A9FD33EB6}" type="parTrans" cxnId="{ED689280-C87D-B64B-8867-478E4E7E7937}">
      <dgm:prSet/>
      <dgm:spPr/>
      <dgm:t>
        <a:bodyPr/>
        <a:lstStyle/>
        <a:p>
          <a:endParaRPr lang="en-US"/>
        </a:p>
      </dgm:t>
    </dgm:pt>
    <dgm:pt modelId="{8E330DBF-4443-9A46-8C27-E7B4FC66B568}" type="sibTrans" cxnId="{ED689280-C87D-B64B-8867-478E4E7E7937}">
      <dgm:prSet/>
      <dgm:spPr/>
      <dgm:t>
        <a:bodyPr/>
        <a:lstStyle/>
        <a:p>
          <a:endParaRPr lang="en-US"/>
        </a:p>
      </dgm:t>
    </dgm:pt>
    <dgm:pt modelId="{439AC908-D8A8-B14A-AF5B-F982947E81C3}" type="pres">
      <dgm:prSet presAssocID="{F4DE6566-9DA5-794E-90DD-F5324EE3C9BF}" presName="Name0" presStyleCnt="0">
        <dgm:presLayoutVars>
          <dgm:chMax val="7"/>
          <dgm:chPref val="7"/>
          <dgm:dir/>
        </dgm:presLayoutVars>
      </dgm:prSet>
      <dgm:spPr/>
    </dgm:pt>
    <dgm:pt modelId="{57B993A1-F0F3-AD42-AD78-CB067644D3D2}" type="pres">
      <dgm:prSet presAssocID="{F4DE6566-9DA5-794E-90DD-F5324EE3C9BF}" presName="Name1" presStyleCnt="0"/>
      <dgm:spPr/>
    </dgm:pt>
    <dgm:pt modelId="{6833F42A-7E32-EE48-A481-546ECABE536C}" type="pres">
      <dgm:prSet presAssocID="{F4DE6566-9DA5-794E-90DD-F5324EE3C9BF}" presName="cycle" presStyleCnt="0"/>
      <dgm:spPr/>
    </dgm:pt>
    <dgm:pt modelId="{619AED1C-E316-404F-B576-59B9FA865CBE}" type="pres">
      <dgm:prSet presAssocID="{F4DE6566-9DA5-794E-90DD-F5324EE3C9BF}" presName="srcNode" presStyleLbl="node1" presStyleIdx="0" presStyleCnt="3"/>
      <dgm:spPr/>
    </dgm:pt>
    <dgm:pt modelId="{8999B1F4-62B3-A34B-9B1A-55DC9233D9B9}" type="pres">
      <dgm:prSet presAssocID="{F4DE6566-9DA5-794E-90DD-F5324EE3C9BF}" presName="conn" presStyleLbl="parChTrans1D2" presStyleIdx="0" presStyleCnt="1"/>
      <dgm:spPr/>
    </dgm:pt>
    <dgm:pt modelId="{75710214-D25E-CA4F-9069-E4A63C491A9C}" type="pres">
      <dgm:prSet presAssocID="{F4DE6566-9DA5-794E-90DD-F5324EE3C9BF}" presName="extraNode" presStyleLbl="node1" presStyleIdx="0" presStyleCnt="3"/>
      <dgm:spPr/>
    </dgm:pt>
    <dgm:pt modelId="{235E7268-3B27-3744-B96B-17CC8B5AFBC4}" type="pres">
      <dgm:prSet presAssocID="{F4DE6566-9DA5-794E-90DD-F5324EE3C9BF}" presName="dstNode" presStyleLbl="node1" presStyleIdx="0" presStyleCnt="3"/>
      <dgm:spPr/>
    </dgm:pt>
    <dgm:pt modelId="{93B3FFA0-45B2-8D4F-9B8E-5FD6EC29CB75}" type="pres">
      <dgm:prSet presAssocID="{C0E9CCDE-515F-5542-9D0A-44C41CAF7922}" presName="text_1" presStyleLbl="node1" presStyleIdx="0" presStyleCnt="3">
        <dgm:presLayoutVars>
          <dgm:bulletEnabled val="1"/>
        </dgm:presLayoutVars>
      </dgm:prSet>
      <dgm:spPr/>
    </dgm:pt>
    <dgm:pt modelId="{EAFE789A-A914-0A4E-807B-1976D99120A1}" type="pres">
      <dgm:prSet presAssocID="{C0E9CCDE-515F-5542-9D0A-44C41CAF7922}" presName="accent_1" presStyleCnt="0"/>
      <dgm:spPr/>
    </dgm:pt>
    <dgm:pt modelId="{358104A3-8B3A-9E47-A45C-69659C7B8EBD}" type="pres">
      <dgm:prSet presAssocID="{C0E9CCDE-515F-5542-9D0A-44C41CAF7922}" presName="accentRepeatNode" presStyleLbl="solidFgAcc1" presStyleIdx="0" presStyleCnt="3"/>
      <dgm:spPr>
        <a:gradFill rotWithShape="0">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dgm:spPr>
    </dgm:pt>
    <dgm:pt modelId="{057CFC8A-7DD0-A64B-90BD-A03CAE76FDFA}" type="pres">
      <dgm:prSet presAssocID="{83486EF2-8A63-6644-A35E-9B29CE4BA593}" presName="text_2" presStyleLbl="node1" presStyleIdx="1" presStyleCnt="3" custLinFactNeighborX="3525" custLinFactNeighborY="637">
        <dgm:presLayoutVars>
          <dgm:bulletEnabled val="1"/>
        </dgm:presLayoutVars>
      </dgm:prSet>
      <dgm:spPr/>
    </dgm:pt>
    <dgm:pt modelId="{0D49ECA7-F5F1-F745-B453-5BF26828975D}" type="pres">
      <dgm:prSet presAssocID="{83486EF2-8A63-6644-A35E-9B29CE4BA593}" presName="accent_2" presStyleCnt="0"/>
      <dgm:spPr/>
    </dgm:pt>
    <dgm:pt modelId="{617F9A31-1DD5-AB47-8C1B-5473F52CC683}" type="pres">
      <dgm:prSet presAssocID="{83486EF2-8A63-6644-A35E-9B29CE4BA593}" presName="accentRepeatNode" presStyleLbl="solidFgAcc1" presStyleIdx="1" presStyleCnt="3"/>
      <dgm:spPr>
        <a:gradFill rotWithShape="0">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dgm:spPr>
    </dgm:pt>
    <dgm:pt modelId="{0D91E96F-168A-044F-B5B0-2F2E47C4E4D7}" type="pres">
      <dgm:prSet presAssocID="{3E14E183-D227-6C44-AC25-D375918AB40D}" presName="text_3" presStyleLbl="node1" presStyleIdx="2" presStyleCnt="3">
        <dgm:presLayoutVars>
          <dgm:bulletEnabled val="1"/>
        </dgm:presLayoutVars>
      </dgm:prSet>
      <dgm:spPr/>
    </dgm:pt>
    <dgm:pt modelId="{68880260-1ED2-204A-9FDA-CD0B619D44C1}" type="pres">
      <dgm:prSet presAssocID="{3E14E183-D227-6C44-AC25-D375918AB40D}" presName="accent_3" presStyleCnt="0"/>
      <dgm:spPr/>
    </dgm:pt>
    <dgm:pt modelId="{449296E4-E5D9-9340-8782-46A45C4BA61F}" type="pres">
      <dgm:prSet presAssocID="{3E14E183-D227-6C44-AC25-D375918AB40D}" presName="accentRepeatNode" presStyleLbl="solidFgAcc1" presStyleIdx="2" presStyleCnt="3"/>
      <dgm:spPr>
        <a:gradFill rotWithShape="0">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dgm:spPr>
    </dgm:pt>
  </dgm:ptLst>
  <dgm:cxnLst>
    <dgm:cxn modelId="{A49A0E2E-7A9C-BA4C-9DF3-A151974C61AF}" srcId="{F4DE6566-9DA5-794E-90DD-F5324EE3C9BF}" destId="{C0E9CCDE-515F-5542-9D0A-44C41CAF7922}" srcOrd="0" destOrd="0" parTransId="{D79FA03F-6282-A245-A50B-D586556B3558}" sibTransId="{A3A692E9-369D-D94F-9C22-4EB53304B190}"/>
    <dgm:cxn modelId="{6BF2D230-12F1-5946-8E90-2BE179280727}" type="presOf" srcId="{C0E9CCDE-515F-5542-9D0A-44C41CAF7922}" destId="{93B3FFA0-45B2-8D4F-9B8E-5FD6EC29CB75}" srcOrd="0" destOrd="0" presId="urn:microsoft.com/office/officeart/2008/layout/VerticalCurvedList"/>
    <dgm:cxn modelId="{B4283D6B-166D-9549-BD6F-A7B1912CF440}" type="presOf" srcId="{3E14E183-D227-6C44-AC25-D375918AB40D}" destId="{0D91E96F-168A-044F-B5B0-2F2E47C4E4D7}" srcOrd="0" destOrd="0" presId="urn:microsoft.com/office/officeart/2008/layout/VerticalCurvedList"/>
    <dgm:cxn modelId="{FFF7B86C-34E0-2A43-8A37-DE30F81CED4F}" type="presOf" srcId="{83486EF2-8A63-6644-A35E-9B29CE4BA593}" destId="{057CFC8A-7DD0-A64B-90BD-A03CAE76FDFA}" srcOrd="0" destOrd="0" presId="urn:microsoft.com/office/officeart/2008/layout/VerticalCurvedList"/>
    <dgm:cxn modelId="{ED689280-C87D-B64B-8867-478E4E7E7937}" srcId="{F4DE6566-9DA5-794E-90DD-F5324EE3C9BF}" destId="{3E14E183-D227-6C44-AC25-D375918AB40D}" srcOrd="2" destOrd="0" parTransId="{FB405FC1-49AC-5F4F-9DBF-A06A9FD33EB6}" sibTransId="{8E330DBF-4443-9A46-8C27-E7B4FC66B568}"/>
    <dgm:cxn modelId="{4B765387-A00F-914F-8E8F-52C202C342B4}" srcId="{F4DE6566-9DA5-794E-90DD-F5324EE3C9BF}" destId="{83486EF2-8A63-6644-A35E-9B29CE4BA593}" srcOrd="1" destOrd="0" parTransId="{E216E57F-F70B-1E4F-A865-B762B46CB054}" sibTransId="{042460BF-3D56-0B48-B5BF-49EAB4657C36}"/>
    <dgm:cxn modelId="{88E4E7AD-C54A-D242-BE6E-5FB3362D300A}" type="presOf" srcId="{A3A692E9-369D-D94F-9C22-4EB53304B190}" destId="{8999B1F4-62B3-A34B-9B1A-55DC9233D9B9}" srcOrd="0" destOrd="0" presId="urn:microsoft.com/office/officeart/2008/layout/VerticalCurvedList"/>
    <dgm:cxn modelId="{395AE8CD-70BC-304C-AFF1-2D4FA63CB08D}" type="presOf" srcId="{F4DE6566-9DA5-794E-90DD-F5324EE3C9BF}" destId="{439AC908-D8A8-B14A-AF5B-F982947E81C3}" srcOrd="0" destOrd="0" presId="urn:microsoft.com/office/officeart/2008/layout/VerticalCurvedList"/>
    <dgm:cxn modelId="{A90F0A60-D83E-384E-947A-B7B8D23D8EDB}" type="presParOf" srcId="{439AC908-D8A8-B14A-AF5B-F982947E81C3}" destId="{57B993A1-F0F3-AD42-AD78-CB067644D3D2}" srcOrd="0" destOrd="0" presId="urn:microsoft.com/office/officeart/2008/layout/VerticalCurvedList"/>
    <dgm:cxn modelId="{207A8735-5101-5144-A092-A1C906EE9CB7}" type="presParOf" srcId="{57B993A1-F0F3-AD42-AD78-CB067644D3D2}" destId="{6833F42A-7E32-EE48-A481-546ECABE536C}" srcOrd="0" destOrd="0" presId="urn:microsoft.com/office/officeart/2008/layout/VerticalCurvedList"/>
    <dgm:cxn modelId="{C917AFBD-E6C5-1F40-A7B3-58511D0B7C1B}" type="presParOf" srcId="{6833F42A-7E32-EE48-A481-546ECABE536C}" destId="{619AED1C-E316-404F-B576-59B9FA865CBE}" srcOrd="0" destOrd="0" presId="urn:microsoft.com/office/officeart/2008/layout/VerticalCurvedList"/>
    <dgm:cxn modelId="{77BC29B8-93D0-564C-A93F-8B9CC3EDFF84}" type="presParOf" srcId="{6833F42A-7E32-EE48-A481-546ECABE536C}" destId="{8999B1F4-62B3-A34B-9B1A-55DC9233D9B9}" srcOrd="1" destOrd="0" presId="urn:microsoft.com/office/officeart/2008/layout/VerticalCurvedList"/>
    <dgm:cxn modelId="{C66529F7-333F-0745-B7FD-0693F04EFC55}" type="presParOf" srcId="{6833F42A-7E32-EE48-A481-546ECABE536C}" destId="{75710214-D25E-CA4F-9069-E4A63C491A9C}" srcOrd="2" destOrd="0" presId="urn:microsoft.com/office/officeart/2008/layout/VerticalCurvedList"/>
    <dgm:cxn modelId="{F3878D0C-2EA1-8B4D-9AF4-52287646C3BC}" type="presParOf" srcId="{6833F42A-7E32-EE48-A481-546ECABE536C}" destId="{235E7268-3B27-3744-B96B-17CC8B5AFBC4}" srcOrd="3" destOrd="0" presId="urn:microsoft.com/office/officeart/2008/layout/VerticalCurvedList"/>
    <dgm:cxn modelId="{E40472B4-811B-034B-AF00-D63D71B11899}" type="presParOf" srcId="{57B993A1-F0F3-AD42-AD78-CB067644D3D2}" destId="{93B3FFA0-45B2-8D4F-9B8E-5FD6EC29CB75}" srcOrd="1" destOrd="0" presId="urn:microsoft.com/office/officeart/2008/layout/VerticalCurvedList"/>
    <dgm:cxn modelId="{858B1D5B-13E2-B34E-9DF6-5E6B8BC65781}" type="presParOf" srcId="{57B993A1-F0F3-AD42-AD78-CB067644D3D2}" destId="{EAFE789A-A914-0A4E-807B-1976D99120A1}" srcOrd="2" destOrd="0" presId="urn:microsoft.com/office/officeart/2008/layout/VerticalCurvedList"/>
    <dgm:cxn modelId="{71C77143-4BAA-544D-BC7B-D3B792D4B3C0}" type="presParOf" srcId="{EAFE789A-A914-0A4E-807B-1976D99120A1}" destId="{358104A3-8B3A-9E47-A45C-69659C7B8EBD}" srcOrd="0" destOrd="0" presId="urn:microsoft.com/office/officeart/2008/layout/VerticalCurvedList"/>
    <dgm:cxn modelId="{D4D4D2EA-F194-0B4F-B70F-B9333493DB23}" type="presParOf" srcId="{57B993A1-F0F3-AD42-AD78-CB067644D3D2}" destId="{057CFC8A-7DD0-A64B-90BD-A03CAE76FDFA}" srcOrd="3" destOrd="0" presId="urn:microsoft.com/office/officeart/2008/layout/VerticalCurvedList"/>
    <dgm:cxn modelId="{8DD808EB-0ED2-AF42-AFB3-98E30622EAB7}" type="presParOf" srcId="{57B993A1-F0F3-AD42-AD78-CB067644D3D2}" destId="{0D49ECA7-F5F1-F745-B453-5BF26828975D}" srcOrd="4" destOrd="0" presId="urn:microsoft.com/office/officeart/2008/layout/VerticalCurvedList"/>
    <dgm:cxn modelId="{EA71941C-BA8C-FC45-B318-B979E92C4C4B}" type="presParOf" srcId="{0D49ECA7-F5F1-F745-B453-5BF26828975D}" destId="{617F9A31-1DD5-AB47-8C1B-5473F52CC683}" srcOrd="0" destOrd="0" presId="urn:microsoft.com/office/officeart/2008/layout/VerticalCurvedList"/>
    <dgm:cxn modelId="{36337E43-74EE-FD48-B382-CB435BE5AF0D}" type="presParOf" srcId="{57B993A1-F0F3-AD42-AD78-CB067644D3D2}" destId="{0D91E96F-168A-044F-B5B0-2F2E47C4E4D7}" srcOrd="5" destOrd="0" presId="urn:microsoft.com/office/officeart/2008/layout/VerticalCurvedList"/>
    <dgm:cxn modelId="{8076B0F6-E059-6749-8C16-1EB2C24BC11B}" type="presParOf" srcId="{57B993A1-F0F3-AD42-AD78-CB067644D3D2}" destId="{68880260-1ED2-204A-9FDA-CD0B619D44C1}" srcOrd="6" destOrd="0" presId="urn:microsoft.com/office/officeart/2008/layout/VerticalCurvedList"/>
    <dgm:cxn modelId="{99FFA38E-3315-BA41-A1F0-3E08DE5178D7}" type="presParOf" srcId="{68880260-1ED2-204A-9FDA-CD0B619D44C1}" destId="{449296E4-E5D9-9340-8782-46A45C4BA61F}"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4DE6566-9DA5-794E-90DD-F5324EE3C9BF}" type="doc">
      <dgm:prSet loTypeId="urn:microsoft.com/office/officeart/2008/layout/VerticalCurvedList" loCatId="" qsTypeId="urn:microsoft.com/office/officeart/2005/8/quickstyle/3d3" qsCatId="3D" csTypeId="urn:microsoft.com/office/officeart/2005/8/colors/accent1_2" csCatId="accent1" phldr="1"/>
      <dgm:spPr/>
      <dgm:t>
        <a:bodyPr/>
        <a:lstStyle/>
        <a:p>
          <a:endParaRPr lang="en-US"/>
        </a:p>
      </dgm:t>
    </dgm:pt>
    <dgm:pt modelId="{C0E9CCDE-515F-5542-9D0A-44C41CAF7922}">
      <dgm:prSet phldrT="[Text]"/>
      <dgm:spPr/>
      <dgm:t>
        <a:bodyPr/>
        <a:lstStyle/>
        <a:p>
          <a:pPr>
            <a:buFont typeface="Arial" panose="020B0604020202020204" pitchFamily="34" charset="0"/>
            <a:buChar char="•"/>
          </a:pPr>
          <a:r>
            <a:rPr lang="en-US" b="0" i="1" dirty="0"/>
            <a:t>Single-Page Application (SPAs)</a:t>
          </a:r>
          <a:endParaRPr lang="en-US" dirty="0"/>
        </a:p>
      </dgm:t>
    </dgm:pt>
    <dgm:pt modelId="{D79FA03F-6282-A245-A50B-D586556B3558}" type="parTrans" cxnId="{A49A0E2E-7A9C-BA4C-9DF3-A151974C61AF}">
      <dgm:prSet/>
      <dgm:spPr/>
      <dgm:t>
        <a:bodyPr/>
        <a:lstStyle/>
        <a:p>
          <a:endParaRPr lang="en-US"/>
        </a:p>
      </dgm:t>
    </dgm:pt>
    <dgm:pt modelId="{A3A692E9-369D-D94F-9C22-4EB53304B190}" type="sibTrans" cxnId="{A49A0E2E-7A9C-BA4C-9DF3-A151974C61AF}">
      <dgm:prSet/>
      <dgm:spPr/>
      <dgm:t>
        <a:bodyPr/>
        <a:lstStyle/>
        <a:p>
          <a:endParaRPr lang="en-US"/>
        </a:p>
      </dgm:t>
    </dgm:pt>
    <dgm:pt modelId="{83486EF2-8A63-6644-A35E-9B29CE4BA593}">
      <dgm:prSet phldrT="[Text]"/>
      <dgm:spPr/>
      <dgm:t>
        <a:bodyPr/>
        <a:lstStyle/>
        <a:p>
          <a:pPr>
            <a:buFont typeface="Arial" panose="020B0604020202020204" pitchFamily="34" charset="0"/>
            <a:buChar char="•"/>
          </a:pPr>
          <a:r>
            <a:rPr lang="en-US" b="0" i="1" dirty="0"/>
            <a:t>Server-Side Rendered Application (SSR)</a:t>
          </a:r>
          <a:endParaRPr lang="en-US" b="0" i="0" dirty="0"/>
        </a:p>
      </dgm:t>
    </dgm:pt>
    <dgm:pt modelId="{E216E57F-F70B-1E4F-A865-B762B46CB054}" type="parTrans" cxnId="{4B765387-A00F-914F-8E8F-52C202C342B4}">
      <dgm:prSet/>
      <dgm:spPr/>
      <dgm:t>
        <a:bodyPr/>
        <a:lstStyle/>
        <a:p>
          <a:endParaRPr lang="en-US"/>
        </a:p>
      </dgm:t>
    </dgm:pt>
    <dgm:pt modelId="{042460BF-3D56-0B48-B5BF-49EAB4657C36}" type="sibTrans" cxnId="{4B765387-A00F-914F-8E8F-52C202C342B4}">
      <dgm:prSet/>
      <dgm:spPr/>
      <dgm:t>
        <a:bodyPr/>
        <a:lstStyle/>
        <a:p>
          <a:endParaRPr lang="en-US"/>
        </a:p>
      </dgm:t>
    </dgm:pt>
    <dgm:pt modelId="{3E14E183-D227-6C44-AC25-D375918AB40D}">
      <dgm:prSet/>
      <dgm:spPr/>
      <dgm:t>
        <a:bodyPr/>
        <a:lstStyle/>
        <a:p>
          <a:pPr>
            <a:buFont typeface="Arial" panose="020B0604020202020204" pitchFamily="34" charset="0"/>
            <a:buChar char="•"/>
          </a:pPr>
          <a:r>
            <a:rPr lang="en-US" b="0" i="1" dirty="0"/>
            <a:t>Microservices</a:t>
          </a:r>
          <a:endParaRPr lang="en-VN" dirty="0"/>
        </a:p>
      </dgm:t>
    </dgm:pt>
    <dgm:pt modelId="{FB405FC1-49AC-5F4F-9DBF-A06A9FD33EB6}" type="parTrans" cxnId="{ED689280-C87D-B64B-8867-478E4E7E7937}">
      <dgm:prSet/>
      <dgm:spPr/>
      <dgm:t>
        <a:bodyPr/>
        <a:lstStyle/>
        <a:p>
          <a:endParaRPr lang="en-US"/>
        </a:p>
      </dgm:t>
    </dgm:pt>
    <dgm:pt modelId="{8E330DBF-4443-9A46-8C27-E7B4FC66B568}" type="sibTrans" cxnId="{ED689280-C87D-B64B-8867-478E4E7E7937}">
      <dgm:prSet/>
      <dgm:spPr/>
      <dgm:t>
        <a:bodyPr/>
        <a:lstStyle/>
        <a:p>
          <a:endParaRPr lang="en-US"/>
        </a:p>
      </dgm:t>
    </dgm:pt>
    <dgm:pt modelId="{CFD3738E-7B9C-194E-9A36-D18FD23D79A4}">
      <dgm:prSet/>
      <dgm:spPr/>
      <dgm:t>
        <a:bodyPr/>
        <a:lstStyle/>
        <a:p>
          <a:pPr>
            <a:buFont typeface="Arial" panose="020B0604020202020204" pitchFamily="34" charset="0"/>
            <a:buChar char="•"/>
          </a:pPr>
          <a:r>
            <a:rPr lang="en-US" b="0" i="1"/>
            <a:t>Serverless Architecture</a:t>
          </a:r>
          <a:endParaRPr lang="en-US" dirty="0"/>
        </a:p>
      </dgm:t>
    </dgm:pt>
    <dgm:pt modelId="{3751B265-E3F6-0341-A92D-8840E78FFBF3}" type="parTrans" cxnId="{5968F422-E418-4B4F-8E0A-4FA159F6BC95}">
      <dgm:prSet/>
      <dgm:spPr/>
      <dgm:t>
        <a:bodyPr/>
        <a:lstStyle/>
        <a:p>
          <a:endParaRPr lang="en-US"/>
        </a:p>
      </dgm:t>
    </dgm:pt>
    <dgm:pt modelId="{E066A44E-BDC3-9D4B-9168-0C3F0E180B7F}" type="sibTrans" cxnId="{5968F422-E418-4B4F-8E0A-4FA159F6BC95}">
      <dgm:prSet/>
      <dgm:spPr/>
      <dgm:t>
        <a:bodyPr/>
        <a:lstStyle/>
        <a:p>
          <a:endParaRPr lang="en-US"/>
        </a:p>
      </dgm:t>
    </dgm:pt>
    <dgm:pt modelId="{439AC908-D8A8-B14A-AF5B-F982947E81C3}" type="pres">
      <dgm:prSet presAssocID="{F4DE6566-9DA5-794E-90DD-F5324EE3C9BF}" presName="Name0" presStyleCnt="0">
        <dgm:presLayoutVars>
          <dgm:chMax val="7"/>
          <dgm:chPref val="7"/>
          <dgm:dir/>
        </dgm:presLayoutVars>
      </dgm:prSet>
      <dgm:spPr/>
    </dgm:pt>
    <dgm:pt modelId="{57B993A1-F0F3-AD42-AD78-CB067644D3D2}" type="pres">
      <dgm:prSet presAssocID="{F4DE6566-9DA5-794E-90DD-F5324EE3C9BF}" presName="Name1" presStyleCnt="0"/>
      <dgm:spPr/>
    </dgm:pt>
    <dgm:pt modelId="{6833F42A-7E32-EE48-A481-546ECABE536C}" type="pres">
      <dgm:prSet presAssocID="{F4DE6566-9DA5-794E-90DD-F5324EE3C9BF}" presName="cycle" presStyleCnt="0"/>
      <dgm:spPr/>
    </dgm:pt>
    <dgm:pt modelId="{619AED1C-E316-404F-B576-59B9FA865CBE}" type="pres">
      <dgm:prSet presAssocID="{F4DE6566-9DA5-794E-90DD-F5324EE3C9BF}" presName="srcNode" presStyleLbl="node1" presStyleIdx="0" presStyleCnt="4"/>
      <dgm:spPr/>
    </dgm:pt>
    <dgm:pt modelId="{8999B1F4-62B3-A34B-9B1A-55DC9233D9B9}" type="pres">
      <dgm:prSet presAssocID="{F4DE6566-9DA5-794E-90DD-F5324EE3C9BF}" presName="conn" presStyleLbl="parChTrans1D2" presStyleIdx="0" presStyleCnt="1"/>
      <dgm:spPr/>
    </dgm:pt>
    <dgm:pt modelId="{75710214-D25E-CA4F-9069-E4A63C491A9C}" type="pres">
      <dgm:prSet presAssocID="{F4DE6566-9DA5-794E-90DD-F5324EE3C9BF}" presName="extraNode" presStyleLbl="node1" presStyleIdx="0" presStyleCnt="4"/>
      <dgm:spPr/>
    </dgm:pt>
    <dgm:pt modelId="{235E7268-3B27-3744-B96B-17CC8B5AFBC4}" type="pres">
      <dgm:prSet presAssocID="{F4DE6566-9DA5-794E-90DD-F5324EE3C9BF}" presName="dstNode" presStyleLbl="node1" presStyleIdx="0" presStyleCnt="4"/>
      <dgm:spPr/>
    </dgm:pt>
    <dgm:pt modelId="{93B3FFA0-45B2-8D4F-9B8E-5FD6EC29CB75}" type="pres">
      <dgm:prSet presAssocID="{C0E9CCDE-515F-5542-9D0A-44C41CAF7922}" presName="text_1" presStyleLbl="node1" presStyleIdx="0" presStyleCnt="4">
        <dgm:presLayoutVars>
          <dgm:bulletEnabled val="1"/>
        </dgm:presLayoutVars>
      </dgm:prSet>
      <dgm:spPr/>
    </dgm:pt>
    <dgm:pt modelId="{EAFE789A-A914-0A4E-807B-1976D99120A1}" type="pres">
      <dgm:prSet presAssocID="{C0E9CCDE-515F-5542-9D0A-44C41CAF7922}" presName="accent_1" presStyleCnt="0"/>
      <dgm:spPr/>
    </dgm:pt>
    <dgm:pt modelId="{358104A3-8B3A-9E47-A45C-69659C7B8EBD}" type="pres">
      <dgm:prSet presAssocID="{C0E9CCDE-515F-5542-9D0A-44C41CAF7922}" presName="accentRepeatNode" presStyleLbl="solidFgAcc1" presStyleIdx="0" presStyleCnt="4"/>
      <dgm:spPr>
        <a:gradFill rotWithShape="0">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dgm:spPr>
    </dgm:pt>
    <dgm:pt modelId="{057CFC8A-7DD0-A64B-90BD-A03CAE76FDFA}" type="pres">
      <dgm:prSet presAssocID="{83486EF2-8A63-6644-A35E-9B29CE4BA593}" presName="text_2" presStyleLbl="node1" presStyleIdx="1" presStyleCnt="4" custLinFactNeighborX="3525" custLinFactNeighborY="637">
        <dgm:presLayoutVars>
          <dgm:bulletEnabled val="1"/>
        </dgm:presLayoutVars>
      </dgm:prSet>
      <dgm:spPr/>
    </dgm:pt>
    <dgm:pt modelId="{0D49ECA7-F5F1-F745-B453-5BF26828975D}" type="pres">
      <dgm:prSet presAssocID="{83486EF2-8A63-6644-A35E-9B29CE4BA593}" presName="accent_2" presStyleCnt="0"/>
      <dgm:spPr/>
    </dgm:pt>
    <dgm:pt modelId="{617F9A31-1DD5-AB47-8C1B-5473F52CC683}" type="pres">
      <dgm:prSet presAssocID="{83486EF2-8A63-6644-A35E-9B29CE4BA593}" presName="accentRepeatNode" presStyleLbl="solidFgAcc1" presStyleIdx="1" presStyleCnt="4"/>
      <dgm:spPr>
        <a:gradFill rotWithShape="0">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dgm:spPr>
    </dgm:pt>
    <dgm:pt modelId="{0D91E96F-168A-044F-B5B0-2F2E47C4E4D7}" type="pres">
      <dgm:prSet presAssocID="{3E14E183-D227-6C44-AC25-D375918AB40D}" presName="text_3" presStyleLbl="node1" presStyleIdx="2" presStyleCnt="4">
        <dgm:presLayoutVars>
          <dgm:bulletEnabled val="1"/>
        </dgm:presLayoutVars>
      </dgm:prSet>
      <dgm:spPr/>
    </dgm:pt>
    <dgm:pt modelId="{68880260-1ED2-204A-9FDA-CD0B619D44C1}" type="pres">
      <dgm:prSet presAssocID="{3E14E183-D227-6C44-AC25-D375918AB40D}" presName="accent_3" presStyleCnt="0"/>
      <dgm:spPr/>
    </dgm:pt>
    <dgm:pt modelId="{449296E4-E5D9-9340-8782-46A45C4BA61F}" type="pres">
      <dgm:prSet presAssocID="{3E14E183-D227-6C44-AC25-D375918AB40D}" presName="accentRepeatNode" presStyleLbl="solidFgAcc1" presStyleIdx="2" presStyleCnt="4"/>
      <dgm:spPr>
        <a:gradFill rotWithShape="0">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dgm:spPr>
    </dgm:pt>
    <dgm:pt modelId="{CAAAAB77-D942-5341-927A-7CEF5EFCBBBA}" type="pres">
      <dgm:prSet presAssocID="{CFD3738E-7B9C-194E-9A36-D18FD23D79A4}" presName="text_4" presStyleLbl="node1" presStyleIdx="3" presStyleCnt="4">
        <dgm:presLayoutVars>
          <dgm:bulletEnabled val="1"/>
        </dgm:presLayoutVars>
      </dgm:prSet>
      <dgm:spPr/>
    </dgm:pt>
    <dgm:pt modelId="{5C393278-C5AC-9B40-B0B4-5886D1EB4C21}" type="pres">
      <dgm:prSet presAssocID="{CFD3738E-7B9C-194E-9A36-D18FD23D79A4}" presName="accent_4" presStyleCnt="0"/>
      <dgm:spPr/>
    </dgm:pt>
    <dgm:pt modelId="{3CB6126D-5856-6443-853E-907C91E6DDCD}" type="pres">
      <dgm:prSet presAssocID="{CFD3738E-7B9C-194E-9A36-D18FD23D79A4}" presName="accentRepeatNode" presStyleLbl="solidFgAcc1" presStyleIdx="3" presStyleCnt="4"/>
      <dgm:spPr/>
    </dgm:pt>
  </dgm:ptLst>
  <dgm:cxnLst>
    <dgm:cxn modelId="{5968F422-E418-4B4F-8E0A-4FA159F6BC95}" srcId="{F4DE6566-9DA5-794E-90DD-F5324EE3C9BF}" destId="{CFD3738E-7B9C-194E-9A36-D18FD23D79A4}" srcOrd="3" destOrd="0" parTransId="{3751B265-E3F6-0341-A92D-8840E78FFBF3}" sibTransId="{E066A44E-BDC3-9D4B-9168-0C3F0E180B7F}"/>
    <dgm:cxn modelId="{A49A0E2E-7A9C-BA4C-9DF3-A151974C61AF}" srcId="{F4DE6566-9DA5-794E-90DD-F5324EE3C9BF}" destId="{C0E9CCDE-515F-5542-9D0A-44C41CAF7922}" srcOrd="0" destOrd="0" parTransId="{D79FA03F-6282-A245-A50B-D586556B3558}" sibTransId="{A3A692E9-369D-D94F-9C22-4EB53304B190}"/>
    <dgm:cxn modelId="{6BF2D230-12F1-5946-8E90-2BE179280727}" type="presOf" srcId="{C0E9CCDE-515F-5542-9D0A-44C41CAF7922}" destId="{93B3FFA0-45B2-8D4F-9B8E-5FD6EC29CB75}" srcOrd="0" destOrd="0" presId="urn:microsoft.com/office/officeart/2008/layout/VerticalCurvedList"/>
    <dgm:cxn modelId="{B4283D6B-166D-9549-BD6F-A7B1912CF440}" type="presOf" srcId="{3E14E183-D227-6C44-AC25-D375918AB40D}" destId="{0D91E96F-168A-044F-B5B0-2F2E47C4E4D7}" srcOrd="0" destOrd="0" presId="urn:microsoft.com/office/officeart/2008/layout/VerticalCurvedList"/>
    <dgm:cxn modelId="{FFF7B86C-34E0-2A43-8A37-DE30F81CED4F}" type="presOf" srcId="{83486EF2-8A63-6644-A35E-9B29CE4BA593}" destId="{057CFC8A-7DD0-A64B-90BD-A03CAE76FDFA}" srcOrd="0" destOrd="0" presId="urn:microsoft.com/office/officeart/2008/layout/VerticalCurvedList"/>
    <dgm:cxn modelId="{ED689280-C87D-B64B-8867-478E4E7E7937}" srcId="{F4DE6566-9DA5-794E-90DD-F5324EE3C9BF}" destId="{3E14E183-D227-6C44-AC25-D375918AB40D}" srcOrd="2" destOrd="0" parTransId="{FB405FC1-49AC-5F4F-9DBF-A06A9FD33EB6}" sibTransId="{8E330DBF-4443-9A46-8C27-E7B4FC66B568}"/>
    <dgm:cxn modelId="{4B765387-A00F-914F-8E8F-52C202C342B4}" srcId="{F4DE6566-9DA5-794E-90DD-F5324EE3C9BF}" destId="{83486EF2-8A63-6644-A35E-9B29CE4BA593}" srcOrd="1" destOrd="0" parTransId="{E216E57F-F70B-1E4F-A865-B762B46CB054}" sibTransId="{042460BF-3D56-0B48-B5BF-49EAB4657C36}"/>
    <dgm:cxn modelId="{88E4E7AD-C54A-D242-BE6E-5FB3362D300A}" type="presOf" srcId="{A3A692E9-369D-D94F-9C22-4EB53304B190}" destId="{8999B1F4-62B3-A34B-9B1A-55DC9233D9B9}" srcOrd="0" destOrd="0" presId="urn:microsoft.com/office/officeart/2008/layout/VerticalCurvedList"/>
    <dgm:cxn modelId="{395AE8CD-70BC-304C-AFF1-2D4FA63CB08D}" type="presOf" srcId="{F4DE6566-9DA5-794E-90DD-F5324EE3C9BF}" destId="{439AC908-D8A8-B14A-AF5B-F982947E81C3}" srcOrd="0" destOrd="0" presId="urn:microsoft.com/office/officeart/2008/layout/VerticalCurvedList"/>
    <dgm:cxn modelId="{B2B3D2FC-544D-E742-B897-547F335C6725}" type="presOf" srcId="{CFD3738E-7B9C-194E-9A36-D18FD23D79A4}" destId="{CAAAAB77-D942-5341-927A-7CEF5EFCBBBA}" srcOrd="0" destOrd="0" presId="urn:microsoft.com/office/officeart/2008/layout/VerticalCurvedList"/>
    <dgm:cxn modelId="{A90F0A60-D83E-384E-947A-B7B8D23D8EDB}" type="presParOf" srcId="{439AC908-D8A8-B14A-AF5B-F982947E81C3}" destId="{57B993A1-F0F3-AD42-AD78-CB067644D3D2}" srcOrd="0" destOrd="0" presId="urn:microsoft.com/office/officeart/2008/layout/VerticalCurvedList"/>
    <dgm:cxn modelId="{207A8735-5101-5144-A092-A1C906EE9CB7}" type="presParOf" srcId="{57B993A1-F0F3-AD42-AD78-CB067644D3D2}" destId="{6833F42A-7E32-EE48-A481-546ECABE536C}" srcOrd="0" destOrd="0" presId="urn:microsoft.com/office/officeart/2008/layout/VerticalCurvedList"/>
    <dgm:cxn modelId="{C917AFBD-E6C5-1F40-A7B3-58511D0B7C1B}" type="presParOf" srcId="{6833F42A-7E32-EE48-A481-546ECABE536C}" destId="{619AED1C-E316-404F-B576-59B9FA865CBE}" srcOrd="0" destOrd="0" presId="urn:microsoft.com/office/officeart/2008/layout/VerticalCurvedList"/>
    <dgm:cxn modelId="{77BC29B8-93D0-564C-A93F-8B9CC3EDFF84}" type="presParOf" srcId="{6833F42A-7E32-EE48-A481-546ECABE536C}" destId="{8999B1F4-62B3-A34B-9B1A-55DC9233D9B9}" srcOrd="1" destOrd="0" presId="urn:microsoft.com/office/officeart/2008/layout/VerticalCurvedList"/>
    <dgm:cxn modelId="{C66529F7-333F-0745-B7FD-0693F04EFC55}" type="presParOf" srcId="{6833F42A-7E32-EE48-A481-546ECABE536C}" destId="{75710214-D25E-CA4F-9069-E4A63C491A9C}" srcOrd="2" destOrd="0" presId="urn:microsoft.com/office/officeart/2008/layout/VerticalCurvedList"/>
    <dgm:cxn modelId="{F3878D0C-2EA1-8B4D-9AF4-52287646C3BC}" type="presParOf" srcId="{6833F42A-7E32-EE48-A481-546ECABE536C}" destId="{235E7268-3B27-3744-B96B-17CC8B5AFBC4}" srcOrd="3" destOrd="0" presId="urn:microsoft.com/office/officeart/2008/layout/VerticalCurvedList"/>
    <dgm:cxn modelId="{E40472B4-811B-034B-AF00-D63D71B11899}" type="presParOf" srcId="{57B993A1-F0F3-AD42-AD78-CB067644D3D2}" destId="{93B3FFA0-45B2-8D4F-9B8E-5FD6EC29CB75}" srcOrd="1" destOrd="0" presId="urn:microsoft.com/office/officeart/2008/layout/VerticalCurvedList"/>
    <dgm:cxn modelId="{858B1D5B-13E2-B34E-9DF6-5E6B8BC65781}" type="presParOf" srcId="{57B993A1-F0F3-AD42-AD78-CB067644D3D2}" destId="{EAFE789A-A914-0A4E-807B-1976D99120A1}" srcOrd="2" destOrd="0" presId="urn:microsoft.com/office/officeart/2008/layout/VerticalCurvedList"/>
    <dgm:cxn modelId="{71C77143-4BAA-544D-BC7B-D3B792D4B3C0}" type="presParOf" srcId="{EAFE789A-A914-0A4E-807B-1976D99120A1}" destId="{358104A3-8B3A-9E47-A45C-69659C7B8EBD}" srcOrd="0" destOrd="0" presId="urn:microsoft.com/office/officeart/2008/layout/VerticalCurvedList"/>
    <dgm:cxn modelId="{D4D4D2EA-F194-0B4F-B70F-B9333493DB23}" type="presParOf" srcId="{57B993A1-F0F3-AD42-AD78-CB067644D3D2}" destId="{057CFC8A-7DD0-A64B-90BD-A03CAE76FDFA}" srcOrd="3" destOrd="0" presId="urn:microsoft.com/office/officeart/2008/layout/VerticalCurvedList"/>
    <dgm:cxn modelId="{8DD808EB-0ED2-AF42-AFB3-98E30622EAB7}" type="presParOf" srcId="{57B993A1-F0F3-AD42-AD78-CB067644D3D2}" destId="{0D49ECA7-F5F1-F745-B453-5BF26828975D}" srcOrd="4" destOrd="0" presId="urn:microsoft.com/office/officeart/2008/layout/VerticalCurvedList"/>
    <dgm:cxn modelId="{EA71941C-BA8C-FC45-B318-B979E92C4C4B}" type="presParOf" srcId="{0D49ECA7-F5F1-F745-B453-5BF26828975D}" destId="{617F9A31-1DD5-AB47-8C1B-5473F52CC683}" srcOrd="0" destOrd="0" presId="urn:microsoft.com/office/officeart/2008/layout/VerticalCurvedList"/>
    <dgm:cxn modelId="{36337E43-74EE-FD48-B382-CB435BE5AF0D}" type="presParOf" srcId="{57B993A1-F0F3-AD42-AD78-CB067644D3D2}" destId="{0D91E96F-168A-044F-B5B0-2F2E47C4E4D7}" srcOrd="5" destOrd="0" presId="urn:microsoft.com/office/officeart/2008/layout/VerticalCurvedList"/>
    <dgm:cxn modelId="{8076B0F6-E059-6749-8C16-1EB2C24BC11B}" type="presParOf" srcId="{57B993A1-F0F3-AD42-AD78-CB067644D3D2}" destId="{68880260-1ED2-204A-9FDA-CD0B619D44C1}" srcOrd="6" destOrd="0" presId="urn:microsoft.com/office/officeart/2008/layout/VerticalCurvedList"/>
    <dgm:cxn modelId="{99FFA38E-3315-BA41-A1F0-3E08DE5178D7}" type="presParOf" srcId="{68880260-1ED2-204A-9FDA-CD0B619D44C1}" destId="{449296E4-E5D9-9340-8782-46A45C4BA61F}" srcOrd="0" destOrd="0" presId="urn:microsoft.com/office/officeart/2008/layout/VerticalCurvedList"/>
    <dgm:cxn modelId="{B4986C16-7633-7947-A928-E14A0474736C}" type="presParOf" srcId="{57B993A1-F0F3-AD42-AD78-CB067644D3D2}" destId="{CAAAAB77-D942-5341-927A-7CEF5EFCBBBA}" srcOrd="7" destOrd="0" presId="urn:microsoft.com/office/officeart/2008/layout/VerticalCurvedList"/>
    <dgm:cxn modelId="{0D2E1088-F9C8-E643-8CE2-4494E438B9B9}" type="presParOf" srcId="{57B993A1-F0F3-AD42-AD78-CB067644D3D2}" destId="{5C393278-C5AC-9B40-B0B4-5886D1EB4C21}" srcOrd="8" destOrd="0" presId="urn:microsoft.com/office/officeart/2008/layout/VerticalCurvedList"/>
    <dgm:cxn modelId="{8C236D33-9A36-DB40-89AA-2E50316B1E81}" type="presParOf" srcId="{5C393278-C5AC-9B40-B0B4-5886D1EB4C21}" destId="{3CB6126D-5856-6443-853E-907C91E6DDCD}"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D824356-34EE-F642-A6EE-92EA93B48EBE}" type="doc">
      <dgm:prSet loTypeId="urn:microsoft.com/office/officeart/2005/8/layout/radial5" loCatId="" qsTypeId="urn:microsoft.com/office/officeart/2005/8/quickstyle/simple1" qsCatId="simple" csTypeId="urn:microsoft.com/office/officeart/2005/8/colors/accent1_2" csCatId="accent1" phldr="1"/>
      <dgm:spPr/>
      <dgm:t>
        <a:bodyPr/>
        <a:lstStyle/>
        <a:p>
          <a:endParaRPr lang="en-US"/>
        </a:p>
      </dgm:t>
    </dgm:pt>
    <dgm:pt modelId="{7397AD9D-3686-8743-BF76-CEFBBBFCDF6D}">
      <dgm:prSet phldrT="[Text]"/>
      <dgm:spPr/>
      <dgm:t>
        <a:bodyPr/>
        <a:lstStyle/>
        <a:p>
          <a:r>
            <a:rPr lang="en-US" b="0" dirty="0"/>
            <a:t>Advantages</a:t>
          </a:r>
          <a:endParaRPr lang="en-US" dirty="0"/>
        </a:p>
      </dgm:t>
    </dgm:pt>
    <dgm:pt modelId="{44D25132-8265-794E-B0C8-F4C4597EB216}" type="parTrans" cxnId="{61E8E353-EF5A-E241-BBEE-31016E2C7BEE}">
      <dgm:prSet/>
      <dgm:spPr/>
      <dgm:t>
        <a:bodyPr/>
        <a:lstStyle/>
        <a:p>
          <a:endParaRPr lang="en-US"/>
        </a:p>
      </dgm:t>
    </dgm:pt>
    <dgm:pt modelId="{F0EB71AC-3D44-9447-BFC2-AE1EAF17D731}" type="sibTrans" cxnId="{61E8E353-EF5A-E241-BBEE-31016E2C7BEE}">
      <dgm:prSet/>
      <dgm:spPr/>
      <dgm:t>
        <a:bodyPr/>
        <a:lstStyle/>
        <a:p>
          <a:endParaRPr lang="en-US"/>
        </a:p>
      </dgm:t>
    </dgm:pt>
    <dgm:pt modelId="{2FBE54FD-2F87-F447-94F6-49961C63910D}">
      <dgm:prSet phldrT="[Text]"/>
      <dgm:spPr/>
      <dgm:t>
        <a:bodyPr/>
        <a:lstStyle/>
        <a:p>
          <a:r>
            <a:rPr lang="en-US" b="0" i="0" dirty="0"/>
            <a:t>Predefined Templates</a:t>
          </a:r>
          <a:endParaRPr lang="en-US" dirty="0"/>
        </a:p>
      </dgm:t>
    </dgm:pt>
    <dgm:pt modelId="{6C8FFA34-2220-6D44-88EC-A0E3EB09760C}" type="parTrans" cxnId="{804AEDDB-6630-3E4A-8EA5-6FAC557AED93}">
      <dgm:prSet/>
      <dgm:spPr/>
      <dgm:t>
        <a:bodyPr/>
        <a:lstStyle/>
        <a:p>
          <a:endParaRPr lang="en-US"/>
        </a:p>
      </dgm:t>
    </dgm:pt>
    <dgm:pt modelId="{73990EE3-3C7F-9240-B566-3A72A24E42DD}" type="sibTrans" cxnId="{804AEDDB-6630-3E4A-8EA5-6FAC557AED93}">
      <dgm:prSet/>
      <dgm:spPr/>
      <dgm:t>
        <a:bodyPr/>
        <a:lstStyle/>
        <a:p>
          <a:endParaRPr lang="en-US"/>
        </a:p>
      </dgm:t>
    </dgm:pt>
    <dgm:pt modelId="{91B6A162-D3D7-D148-AA6A-B05554FE7B36}">
      <dgm:prSet phldrT="[Text]"/>
      <dgm:spPr/>
      <dgm:t>
        <a:bodyPr/>
        <a:lstStyle/>
        <a:p>
          <a:r>
            <a:rPr lang="en-US" b="0" i="0"/>
            <a:t>Loose Coupling</a:t>
          </a:r>
          <a:endParaRPr lang="en-US" dirty="0"/>
        </a:p>
      </dgm:t>
    </dgm:pt>
    <dgm:pt modelId="{6032FB48-3830-134A-B0E5-5C06EC383DBF}" type="parTrans" cxnId="{923E33B1-C956-F44D-8EF6-629E4BA80CB8}">
      <dgm:prSet/>
      <dgm:spPr/>
      <dgm:t>
        <a:bodyPr/>
        <a:lstStyle/>
        <a:p>
          <a:endParaRPr lang="en-US"/>
        </a:p>
      </dgm:t>
    </dgm:pt>
    <dgm:pt modelId="{E24C5995-ED55-D949-AFAA-7F231E22471F}" type="sibTrans" cxnId="{923E33B1-C956-F44D-8EF6-629E4BA80CB8}">
      <dgm:prSet/>
      <dgm:spPr/>
      <dgm:t>
        <a:bodyPr/>
        <a:lstStyle/>
        <a:p>
          <a:endParaRPr lang="en-US"/>
        </a:p>
      </dgm:t>
    </dgm:pt>
    <dgm:pt modelId="{14F73C8B-3141-2C48-8951-88CD82876C80}">
      <dgm:prSet phldrT="[Text]"/>
      <dgm:spPr/>
      <dgm:t>
        <a:bodyPr/>
        <a:lstStyle/>
        <a:p>
          <a:r>
            <a:rPr lang="en-US" b="0" i="0"/>
            <a:t>Easy to test</a:t>
          </a:r>
          <a:endParaRPr lang="en-US" dirty="0"/>
        </a:p>
      </dgm:t>
    </dgm:pt>
    <dgm:pt modelId="{01BB4F9B-9F12-1E45-998A-732229BAD8CF}" type="parTrans" cxnId="{65CB2521-18C9-864E-BB0C-B631FA7FAF3D}">
      <dgm:prSet/>
      <dgm:spPr/>
      <dgm:t>
        <a:bodyPr/>
        <a:lstStyle/>
        <a:p>
          <a:endParaRPr lang="en-US"/>
        </a:p>
      </dgm:t>
    </dgm:pt>
    <dgm:pt modelId="{5BF3E5C5-3A8B-CC47-8439-E8DFB2FBE7C0}" type="sibTrans" cxnId="{65CB2521-18C9-864E-BB0C-B631FA7FAF3D}">
      <dgm:prSet/>
      <dgm:spPr/>
      <dgm:t>
        <a:bodyPr/>
        <a:lstStyle/>
        <a:p>
          <a:endParaRPr lang="en-US"/>
        </a:p>
      </dgm:t>
    </dgm:pt>
    <dgm:pt modelId="{DB39FC5D-ED8D-A143-98CC-F4B112ED5267}">
      <dgm:prSet phldrT="[Text]"/>
      <dgm:spPr/>
      <dgm:t>
        <a:bodyPr/>
        <a:lstStyle/>
        <a:p>
          <a:r>
            <a:rPr lang="en-US" b="0" i="0" dirty="0"/>
            <a:t>Lightweight</a:t>
          </a:r>
          <a:endParaRPr lang="en-US" dirty="0"/>
        </a:p>
      </dgm:t>
    </dgm:pt>
    <dgm:pt modelId="{84510028-FA86-A84A-AC73-266B3931F21F}" type="parTrans" cxnId="{B180BD81-FC8C-1440-826E-2AEF8E7B8640}">
      <dgm:prSet/>
      <dgm:spPr/>
      <dgm:t>
        <a:bodyPr/>
        <a:lstStyle/>
        <a:p>
          <a:endParaRPr lang="en-US"/>
        </a:p>
      </dgm:t>
    </dgm:pt>
    <dgm:pt modelId="{04C9A682-050E-2C4F-9368-9C7D98C06EFB}" type="sibTrans" cxnId="{B180BD81-FC8C-1440-826E-2AEF8E7B8640}">
      <dgm:prSet/>
      <dgm:spPr/>
      <dgm:t>
        <a:bodyPr/>
        <a:lstStyle/>
        <a:p>
          <a:endParaRPr lang="en-US"/>
        </a:p>
      </dgm:t>
    </dgm:pt>
    <dgm:pt modelId="{C92EBD5D-1C73-E94F-A08D-56E5E79E4561}">
      <dgm:prSet/>
      <dgm:spPr/>
      <dgm:t>
        <a:bodyPr/>
        <a:lstStyle/>
        <a:p>
          <a:r>
            <a:rPr lang="en-US" b="0" i="0"/>
            <a:t>Fast Development</a:t>
          </a:r>
          <a:endParaRPr lang="en-US" dirty="0"/>
        </a:p>
      </dgm:t>
    </dgm:pt>
    <dgm:pt modelId="{072897C7-15D6-9A46-8A83-3A5016AB7F39}" type="parTrans" cxnId="{4A8BE705-1130-734B-AD1D-F1EB7752D4E1}">
      <dgm:prSet/>
      <dgm:spPr/>
      <dgm:t>
        <a:bodyPr/>
        <a:lstStyle/>
        <a:p>
          <a:endParaRPr lang="en-US"/>
        </a:p>
      </dgm:t>
    </dgm:pt>
    <dgm:pt modelId="{6E1AD6E3-127B-0049-8FC6-3B550816AFF5}" type="sibTrans" cxnId="{4A8BE705-1130-734B-AD1D-F1EB7752D4E1}">
      <dgm:prSet/>
      <dgm:spPr/>
      <dgm:t>
        <a:bodyPr/>
        <a:lstStyle/>
        <a:p>
          <a:endParaRPr lang="en-US"/>
        </a:p>
      </dgm:t>
    </dgm:pt>
    <dgm:pt modelId="{5DBF98E8-7005-E94D-B728-B2381FDA54F9}">
      <dgm:prSet/>
      <dgm:spPr/>
      <dgm:t>
        <a:bodyPr/>
        <a:lstStyle/>
        <a:p>
          <a:r>
            <a:rPr lang="en-US" b="0" i="0"/>
            <a:t>Powerful abstraction</a:t>
          </a:r>
          <a:endParaRPr lang="en-US"/>
        </a:p>
      </dgm:t>
    </dgm:pt>
    <dgm:pt modelId="{29E6CC70-041B-C04B-B285-361020CB6F1C}" type="parTrans" cxnId="{AE4C4164-FC1A-6144-8691-F11BE4413D11}">
      <dgm:prSet/>
      <dgm:spPr/>
      <dgm:t>
        <a:bodyPr/>
        <a:lstStyle/>
        <a:p>
          <a:endParaRPr lang="en-US"/>
        </a:p>
      </dgm:t>
    </dgm:pt>
    <dgm:pt modelId="{30161B5B-CF28-BA4F-A4B5-0D159D75CE5C}" type="sibTrans" cxnId="{AE4C4164-FC1A-6144-8691-F11BE4413D11}">
      <dgm:prSet/>
      <dgm:spPr/>
      <dgm:t>
        <a:bodyPr/>
        <a:lstStyle/>
        <a:p>
          <a:endParaRPr lang="en-US"/>
        </a:p>
      </dgm:t>
    </dgm:pt>
    <dgm:pt modelId="{277CCCD4-990F-B14D-93EC-6AB7BFDC969C}">
      <dgm:prSet/>
      <dgm:spPr/>
      <dgm:t>
        <a:bodyPr/>
        <a:lstStyle/>
        <a:p>
          <a:r>
            <a:rPr lang="en-US" b="0" i="0" dirty="0"/>
            <a:t>Declarative support</a:t>
          </a:r>
          <a:endParaRPr lang="en-US" dirty="0"/>
        </a:p>
      </dgm:t>
    </dgm:pt>
    <dgm:pt modelId="{77DB0533-465A-784F-B8EE-43AEE44821EC}" type="parTrans" cxnId="{A0D8DD49-BD27-524C-B30C-BB4C9A5E966A}">
      <dgm:prSet/>
      <dgm:spPr/>
      <dgm:t>
        <a:bodyPr/>
        <a:lstStyle/>
        <a:p>
          <a:endParaRPr lang="en-US"/>
        </a:p>
      </dgm:t>
    </dgm:pt>
    <dgm:pt modelId="{80BFC33A-46EF-794B-935E-0EEE41E5F112}" type="sibTrans" cxnId="{A0D8DD49-BD27-524C-B30C-BB4C9A5E966A}">
      <dgm:prSet/>
      <dgm:spPr/>
      <dgm:t>
        <a:bodyPr/>
        <a:lstStyle/>
        <a:p>
          <a:endParaRPr lang="en-US"/>
        </a:p>
      </dgm:t>
    </dgm:pt>
    <dgm:pt modelId="{445BCEE8-D3F0-0942-BD24-05492764033D}" type="pres">
      <dgm:prSet presAssocID="{5D824356-34EE-F642-A6EE-92EA93B48EBE}" presName="Name0" presStyleCnt="0">
        <dgm:presLayoutVars>
          <dgm:chMax val="1"/>
          <dgm:dir/>
          <dgm:animLvl val="ctr"/>
          <dgm:resizeHandles val="exact"/>
        </dgm:presLayoutVars>
      </dgm:prSet>
      <dgm:spPr/>
    </dgm:pt>
    <dgm:pt modelId="{8F32748B-3E73-464C-BE45-387F4DF65D26}" type="pres">
      <dgm:prSet presAssocID="{7397AD9D-3686-8743-BF76-CEFBBBFCDF6D}" presName="centerShape" presStyleLbl="node0" presStyleIdx="0" presStyleCnt="1"/>
      <dgm:spPr/>
    </dgm:pt>
    <dgm:pt modelId="{68ADA6E4-3E48-DC4A-9F22-6AB5F17AC534}" type="pres">
      <dgm:prSet presAssocID="{6C8FFA34-2220-6D44-88EC-A0E3EB09760C}" presName="parTrans" presStyleLbl="sibTrans2D1" presStyleIdx="0" presStyleCnt="7"/>
      <dgm:spPr/>
    </dgm:pt>
    <dgm:pt modelId="{24438A16-C4AB-6148-A83F-67FB72A9B37C}" type="pres">
      <dgm:prSet presAssocID="{6C8FFA34-2220-6D44-88EC-A0E3EB09760C}" presName="connectorText" presStyleLbl="sibTrans2D1" presStyleIdx="0" presStyleCnt="7"/>
      <dgm:spPr/>
    </dgm:pt>
    <dgm:pt modelId="{98822EC7-D130-BF4B-92EA-87F9EC86904E}" type="pres">
      <dgm:prSet presAssocID="{2FBE54FD-2F87-F447-94F6-49961C63910D}" presName="node" presStyleLbl="node1" presStyleIdx="0" presStyleCnt="7">
        <dgm:presLayoutVars>
          <dgm:bulletEnabled val="1"/>
        </dgm:presLayoutVars>
      </dgm:prSet>
      <dgm:spPr/>
    </dgm:pt>
    <dgm:pt modelId="{9AD1012B-808B-4F41-B4B9-950F31498E7A}" type="pres">
      <dgm:prSet presAssocID="{6032FB48-3830-134A-B0E5-5C06EC383DBF}" presName="parTrans" presStyleLbl="sibTrans2D1" presStyleIdx="1" presStyleCnt="7"/>
      <dgm:spPr/>
    </dgm:pt>
    <dgm:pt modelId="{71AE47D8-9FE9-0640-863A-C62599D667A2}" type="pres">
      <dgm:prSet presAssocID="{6032FB48-3830-134A-B0E5-5C06EC383DBF}" presName="connectorText" presStyleLbl="sibTrans2D1" presStyleIdx="1" presStyleCnt="7"/>
      <dgm:spPr/>
    </dgm:pt>
    <dgm:pt modelId="{BAAB7246-5C55-DA4E-9040-490F52E88D4B}" type="pres">
      <dgm:prSet presAssocID="{91B6A162-D3D7-D148-AA6A-B05554FE7B36}" presName="node" presStyleLbl="node1" presStyleIdx="1" presStyleCnt="7">
        <dgm:presLayoutVars>
          <dgm:bulletEnabled val="1"/>
        </dgm:presLayoutVars>
      </dgm:prSet>
      <dgm:spPr/>
    </dgm:pt>
    <dgm:pt modelId="{1961B0B0-724A-9243-B657-B894B667FBF1}" type="pres">
      <dgm:prSet presAssocID="{01BB4F9B-9F12-1E45-998A-732229BAD8CF}" presName="parTrans" presStyleLbl="sibTrans2D1" presStyleIdx="2" presStyleCnt="7"/>
      <dgm:spPr/>
    </dgm:pt>
    <dgm:pt modelId="{A78A024A-34A6-C24C-AF66-7D994F531613}" type="pres">
      <dgm:prSet presAssocID="{01BB4F9B-9F12-1E45-998A-732229BAD8CF}" presName="connectorText" presStyleLbl="sibTrans2D1" presStyleIdx="2" presStyleCnt="7"/>
      <dgm:spPr/>
    </dgm:pt>
    <dgm:pt modelId="{607224D5-65CF-374C-9944-EFB6C259D6CB}" type="pres">
      <dgm:prSet presAssocID="{14F73C8B-3141-2C48-8951-88CD82876C80}" presName="node" presStyleLbl="node1" presStyleIdx="2" presStyleCnt="7">
        <dgm:presLayoutVars>
          <dgm:bulletEnabled val="1"/>
        </dgm:presLayoutVars>
      </dgm:prSet>
      <dgm:spPr/>
    </dgm:pt>
    <dgm:pt modelId="{E93D5642-2737-D945-B699-96D455192A01}" type="pres">
      <dgm:prSet presAssocID="{84510028-FA86-A84A-AC73-266B3931F21F}" presName="parTrans" presStyleLbl="sibTrans2D1" presStyleIdx="3" presStyleCnt="7"/>
      <dgm:spPr/>
    </dgm:pt>
    <dgm:pt modelId="{D85F510E-516B-BD4E-B545-69746F007A2E}" type="pres">
      <dgm:prSet presAssocID="{84510028-FA86-A84A-AC73-266B3931F21F}" presName="connectorText" presStyleLbl="sibTrans2D1" presStyleIdx="3" presStyleCnt="7"/>
      <dgm:spPr/>
    </dgm:pt>
    <dgm:pt modelId="{868EF078-0D70-054C-98D9-5F104E74B643}" type="pres">
      <dgm:prSet presAssocID="{DB39FC5D-ED8D-A143-98CC-F4B112ED5267}" presName="node" presStyleLbl="node1" presStyleIdx="3" presStyleCnt="7">
        <dgm:presLayoutVars>
          <dgm:bulletEnabled val="1"/>
        </dgm:presLayoutVars>
      </dgm:prSet>
      <dgm:spPr/>
    </dgm:pt>
    <dgm:pt modelId="{FDB98A34-52E3-C943-A97D-0A4790230ABD}" type="pres">
      <dgm:prSet presAssocID="{072897C7-15D6-9A46-8A83-3A5016AB7F39}" presName="parTrans" presStyleLbl="sibTrans2D1" presStyleIdx="4" presStyleCnt="7"/>
      <dgm:spPr/>
    </dgm:pt>
    <dgm:pt modelId="{838055D9-2985-E740-A9D3-EC12FA7ACA97}" type="pres">
      <dgm:prSet presAssocID="{072897C7-15D6-9A46-8A83-3A5016AB7F39}" presName="connectorText" presStyleLbl="sibTrans2D1" presStyleIdx="4" presStyleCnt="7"/>
      <dgm:spPr/>
    </dgm:pt>
    <dgm:pt modelId="{FF78AD4F-ECE6-254D-AAD0-3A0033ABCB0A}" type="pres">
      <dgm:prSet presAssocID="{C92EBD5D-1C73-E94F-A08D-56E5E79E4561}" presName="node" presStyleLbl="node1" presStyleIdx="4" presStyleCnt="7">
        <dgm:presLayoutVars>
          <dgm:bulletEnabled val="1"/>
        </dgm:presLayoutVars>
      </dgm:prSet>
      <dgm:spPr/>
    </dgm:pt>
    <dgm:pt modelId="{4B4DAB46-FBA5-8B4E-9206-A18020550F01}" type="pres">
      <dgm:prSet presAssocID="{29E6CC70-041B-C04B-B285-361020CB6F1C}" presName="parTrans" presStyleLbl="sibTrans2D1" presStyleIdx="5" presStyleCnt="7"/>
      <dgm:spPr/>
    </dgm:pt>
    <dgm:pt modelId="{F58B7503-F08C-8646-B80E-0688334C5315}" type="pres">
      <dgm:prSet presAssocID="{29E6CC70-041B-C04B-B285-361020CB6F1C}" presName="connectorText" presStyleLbl="sibTrans2D1" presStyleIdx="5" presStyleCnt="7"/>
      <dgm:spPr/>
    </dgm:pt>
    <dgm:pt modelId="{C0A0DFB8-D9DA-A346-8760-DA64D98DADBA}" type="pres">
      <dgm:prSet presAssocID="{5DBF98E8-7005-E94D-B728-B2381FDA54F9}" presName="node" presStyleLbl="node1" presStyleIdx="5" presStyleCnt="7">
        <dgm:presLayoutVars>
          <dgm:bulletEnabled val="1"/>
        </dgm:presLayoutVars>
      </dgm:prSet>
      <dgm:spPr/>
    </dgm:pt>
    <dgm:pt modelId="{5F465B73-CA59-4540-82FC-AB6ECC9DF290}" type="pres">
      <dgm:prSet presAssocID="{77DB0533-465A-784F-B8EE-43AEE44821EC}" presName="parTrans" presStyleLbl="sibTrans2D1" presStyleIdx="6" presStyleCnt="7"/>
      <dgm:spPr/>
    </dgm:pt>
    <dgm:pt modelId="{24305979-6D15-104C-B132-E41A2C42A3DA}" type="pres">
      <dgm:prSet presAssocID="{77DB0533-465A-784F-B8EE-43AEE44821EC}" presName="connectorText" presStyleLbl="sibTrans2D1" presStyleIdx="6" presStyleCnt="7"/>
      <dgm:spPr/>
    </dgm:pt>
    <dgm:pt modelId="{E2E517CF-FDBB-E74B-9407-961B0E4CE229}" type="pres">
      <dgm:prSet presAssocID="{277CCCD4-990F-B14D-93EC-6AB7BFDC969C}" presName="node" presStyleLbl="node1" presStyleIdx="6" presStyleCnt="7">
        <dgm:presLayoutVars>
          <dgm:bulletEnabled val="1"/>
        </dgm:presLayoutVars>
      </dgm:prSet>
      <dgm:spPr/>
    </dgm:pt>
  </dgm:ptLst>
  <dgm:cxnLst>
    <dgm:cxn modelId="{B3361F02-10DD-3E4B-BCDD-C8A2CA8DA029}" type="presOf" srcId="{277CCCD4-990F-B14D-93EC-6AB7BFDC969C}" destId="{E2E517CF-FDBB-E74B-9407-961B0E4CE229}" srcOrd="0" destOrd="0" presId="urn:microsoft.com/office/officeart/2005/8/layout/radial5"/>
    <dgm:cxn modelId="{105E9003-E8F1-C546-8E6E-AC41496C04C6}" type="presOf" srcId="{5DBF98E8-7005-E94D-B728-B2381FDA54F9}" destId="{C0A0DFB8-D9DA-A346-8760-DA64D98DADBA}" srcOrd="0" destOrd="0" presId="urn:microsoft.com/office/officeart/2005/8/layout/radial5"/>
    <dgm:cxn modelId="{4A8BE705-1130-734B-AD1D-F1EB7752D4E1}" srcId="{7397AD9D-3686-8743-BF76-CEFBBBFCDF6D}" destId="{C92EBD5D-1C73-E94F-A08D-56E5E79E4561}" srcOrd="4" destOrd="0" parTransId="{072897C7-15D6-9A46-8A83-3A5016AB7F39}" sibTransId="{6E1AD6E3-127B-0049-8FC6-3B550816AFF5}"/>
    <dgm:cxn modelId="{9B2D7B13-7D02-804F-96F5-D31321E17DE7}" type="presOf" srcId="{7397AD9D-3686-8743-BF76-CEFBBBFCDF6D}" destId="{8F32748B-3E73-464C-BE45-387F4DF65D26}" srcOrd="0" destOrd="0" presId="urn:microsoft.com/office/officeart/2005/8/layout/radial5"/>
    <dgm:cxn modelId="{65CB2521-18C9-864E-BB0C-B631FA7FAF3D}" srcId="{7397AD9D-3686-8743-BF76-CEFBBBFCDF6D}" destId="{14F73C8B-3141-2C48-8951-88CD82876C80}" srcOrd="2" destOrd="0" parTransId="{01BB4F9B-9F12-1E45-998A-732229BAD8CF}" sibTransId="{5BF3E5C5-3A8B-CC47-8439-E8DFB2FBE7C0}"/>
    <dgm:cxn modelId="{FC576023-4E8A-DB48-A4BD-49F940E59075}" type="presOf" srcId="{91B6A162-D3D7-D148-AA6A-B05554FE7B36}" destId="{BAAB7246-5C55-DA4E-9040-490F52E88D4B}" srcOrd="0" destOrd="0" presId="urn:microsoft.com/office/officeart/2005/8/layout/radial5"/>
    <dgm:cxn modelId="{ADE3C042-7294-B54F-970F-9388FB02A457}" type="presOf" srcId="{DB39FC5D-ED8D-A143-98CC-F4B112ED5267}" destId="{868EF078-0D70-054C-98D9-5F104E74B643}" srcOrd="0" destOrd="0" presId="urn:microsoft.com/office/officeart/2005/8/layout/radial5"/>
    <dgm:cxn modelId="{E5986A43-0B3C-1E46-95C6-B5F37F6C1D71}" type="presOf" srcId="{14F73C8B-3141-2C48-8951-88CD82876C80}" destId="{607224D5-65CF-374C-9944-EFB6C259D6CB}" srcOrd="0" destOrd="0" presId="urn:microsoft.com/office/officeart/2005/8/layout/radial5"/>
    <dgm:cxn modelId="{A0D8DD49-BD27-524C-B30C-BB4C9A5E966A}" srcId="{7397AD9D-3686-8743-BF76-CEFBBBFCDF6D}" destId="{277CCCD4-990F-B14D-93EC-6AB7BFDC969C}" srcOrd="6" destOrd="0" parTransId="{77DB0533-465A-784F-B8EE-43AEE44821EC}" sibTransId="{80BFC33A-46EF-794B-935E-0EEE41E5F112}"/>
    <dgm:cxn modelId="{A701244D-9197-424F-BB46-8F0CEC095EAF}" type="presOf" srcId="{01BB4F9B-9F12-1E45-998A-732229BAD8CF}" destId="{A78A024A-34A6-C24C-AF66-7D994F531613}" srcOrd="1" destOrd="0" presId="urn:microsoft.com/office/officeart/2005/8/layout/radial5"/>
    <dgm:cxn modelId="{61E8E353-EF5A-E241-BBEE-31016E2C7BEE}" srcId="{5D824356-34EE-F642-A6EE-92EA93B48EBE}" destId="{7397AD9D-3686-8743-BF76-CEFBBBFCDF6D}" srcOrd="0" destOrd="0" parTransId="{44D25132-8265-794E-B0C8-F4C4597EB216}" sibTransId="{F0EB71AC-3D44-9447-BFC2-AE1EAF17D731}"/>
    <dgm:cxn modelId="{8F25E760-BF76-BB46-A131-621146B06DAE}" type="presOf" srcId="{84510028-FA86-A84A-AC73-266B3931F21F}" destId="{E93D5642-2737-D945-B699-96D455192A01}" srcOrd="0" destOrd="0" presId="urn:microsoft.com/office/officeart/2005/8/layout/radial5"/>
    <dgm:cxn modelId="{AE4C4164-FC1A-6144-8691-F11BE4413D11}" srcId="{7397AD9D-3686-8743-BF76-CEFBBBFCDF6D}" destId="{5DBF98E8-7005-E94D-B728-B2381FDA54F9}" srcOrd="5" destOrd="0" parTransId="{29E6CC70-041B-C04B-B285-361020CB6F1C}" sibTransId="{30161B5B-CF28-BA4F-A4B5-0D159D75CE5C}"/>
    <dgm:cxn modelId="{EC175764-86E5-F647-BF0A-5189CA5EE59B}" type="presOf" srcId="{6C8FFA34-2220-6D44-88EC-A0E3EB09760C}" destId="{24438A16-C4AB-6148-A83F-67FB72A9B37C}" srcOrd="1" destOrd="0" presId="urn:microsoft.com/office/officeart/2005/8/layout/radial5"/>
    <dgm:cxn modelId="{1264BD67-51D6-FD44-8D4B-DC0AB5D19D83}" type="presOf" srcId="{77DB0533-465A-784F-B8EE-43AEE44821EC}" destId="{5F465B73-CA59-4540-82FC-AB6ECC9DF290}" srcOrd="0" destOrd="0" presId="urn:microsoft.com/office/officeart/2005/8/layout/radial5"/>
    <dgm:cxn modelId="{0A01D76E-5C4D-1742-BDCB-F4092816FE05}" type="presOf" srcId="{84510028-FA86-A84A-AC73-266B3931F21F}" destId="{D85F510E-516B-BD4E-B545-69746F007A2E}" srcOrd="1" destOrd="0" presId="urn:microsoft.com/office/officeart/2005/8/layout/radial5"/>
    <dgm:cxn modelId="{FC62A770-D84A-B742-89D6-B738E1F25BBC}" type="presOf" srcId="{6032FB48-3830-134A-B0E5-5C06EC383DBF}" destId="{9AD1012B-808B-4F41-B4B9-950F31498E7A}" srcOrd="0" destOrd="0" presId="urn:microsoft.com/office/officeart/2005/8/layout/radial5"/>
    <dgm:cxn modelId="{01CEE57E-10C6-1D49-9DF5-2BA22109BBC1}" type="presOf" srcId="{29E6CC70-041B-C04B-B285-361020CB6F1C}" destId="{4B4DAB46-FBA5-8B4E-9206-A18020550F01}" srcOrd="0" destOrd="0" presId="urn:microsoft.com/office/officeart/2005/8/layout/radial5"/>
    <dgm:cxn modelId="{B180BD81-FC8C-1440-826E-2AEF8E7B8640}" srcId="{7397AD9D-3686-8743-BF76-CEFBBBFCDF6D}" destId="{DB39FC5D-ED8D-A143-98CC-F4B112ED5267}" srcOrd="3" destOrd="0" parTransId="{84510028-FA86-A84A-AC73-266B3931F21F}" sibTransId="{04C9A682-050E-2C4F-9368-9C7D98C06EFB}"/>
    <dgm:cxn modelId="{D3AFE981-758A-0E44-A324-1D917788903A}" type="presOf" srcId="{072897C7-15D6-9A46-8A83-3A5016AB7F39}" destId="{FDB98A34-52E3-C943-A97D-0A4790230ABD}" srcOrd="0" destOrd="0" presId="urn:microsoft.com/office/officeart/2005/8/layout/radial5"/>
    <dgm:cxn modelId="{93E7C987-7071-2645-AE9F-6D795AD183C0}" type="presOf" srcId="{29E6CC70-041B-C04B-B285-361020CB6F1C}" destId="{F58B7503-F08C-8646-B80E-0688334C5315}" srcOrd="1" destOrd="0" presId="urn:microsoft.com/office/officeart/2005/8/layout/radial5"/>
    <dgm:cxn modelId="{923E33B1-C956-F44D-8EF6-629E4BA80CB8}" srcId="{7397AD9D-3686-8743-BF76-CEFBBBFCDF6D}" destId="{91B6A162-D3D7-D148-AA6A-B05554FE7B36}" srcOrd="1" destOrd="0" parTransId="{6032FB48-3830-134A-B0E5-5C06EC383DBF}" sibTransId="{E24C5995-ED55-D949-AFAA-7F231E22471F}"/>
    <dgm:cxn modelId="{A1FF53B3-35A2-374A-A6A0-48344B8F4121}" type="presOf" srcId="{5D824356-34EE-F642-A6EE-92EA93B48EBE}" destId="{445BCEE8-D3F0-0942-BD24-05492764033D}" srcOrd="0" destOrd="0" presId="urn:microsoft.com/office/officeart/2005/8/layout/radial5"/>
    <dgm:cxn modelId="{227F57B8-803B-F043-AE77-23A5402304EB}" type="presOf" srcId="{2FBE54FD-2F87-F447-94F6-49961C63910D}" destId="{98822EC7-D130-BF4B-92EA-87F9EC86904E}" srcOrd="0" destOrd="0" presId="urn:microsoft.com/office/officeart/2005/8/layout/radial5"/>
    <dgm:cxn modelId="{DEB9EDC8-DCD3-E448-9B7A-3C2DD4C4D5BF}" type="presOf" srcId="{01BB4F9B-9F12-1E45-998A-732229BAD8CF}" destId="{1961B0B0-724A-9243-B657-B894B667FBF1}" srcOrd="0" destOrd="0" presId="urn:microsoft.com/office/officeart/2005/8/layout/radial5"/>
    <dgm:cxn modelId="{0A134FD4-E45B-904E-97D0-A702D15BA58B}" type="presOf" srcId="{6C8FFA34-2220-6D44-88EC-A0E3EB09760C}" destId="{68ADA6E4-3E48-DC4A-9F22-6AB5F17AC534}" srcOrd="0" destOrd="0" presId="urn:microsoft.com/office/officeart/2005/8/layout/radial5"/>
    <dgm:cxn modelId="{34BDCCD8-7C6B-AD4A-BF5F-AFCE00F0B984}" type="presOf" srcId="{77DB0533-465A-784F-B8EE-43AEE44821EC}" destId="{24305979-6D15-104C-B132-E41A2C42A3DA}" srcOrd="1" destOrd="0" presId="urn:microsoft.com/office/officeart/2005/8/layout/radial5"/>
    <dgm:cxn modelId="{804AEDDB-6630-3E4A-8EA5-6FAC557AED93}" srcId="{7397AD9D-3686-8743-BF76-CEFBBBFCDF6D}" destId="{2FBE54FD-2F87-F447-94F6-49961C63910D}" srcOrd="0" destOrd="0" parTransId="{6C8FFA34-2220-6D44-88EC-A0E3EB09760C}" sibTransId="{73990EE3-3C7F-9240-B566-3A72A24E42DD}"/>
    <dgm:cxn modelId="{FB1035F0-F41A-B04B-8061-0E5EE8672970}" type="presOf" srcId="{C92EBD5D-1C73-E94F-A08D-56E5E79E4561}" destId="{FF78AD4F-ECE6-254D-AAD0-3A0033ABCB0A}" srcOrd="0" destOrd="0" presId="urn:microsoft.com/office/officeart/2005/8/layout/radial5"/>
    <dgm:cxn modelId="{26FC23F3-D8D0-B949-AB3E-F4544B202016}" type="presOf" srcId="{6032FB48-3830-134A-B0E5-5C06EC383DBF}" destId="{71AE47D8-9FE9-0640-863A-C62599D667A2}" srcOrd="1" destOrd="0" presId="urn:microsoft.com/office/officeart/2005/8/layout/radial5"/>
    <dgm:cxn modelId="{DC50C2FC-9972-4040-9E2C-595D8F4834A2}" type="presOf" srcId="{072897C7-15D6-9A46-8A83-3A5016AB7F39}" destId="{838055D9-2985-E740-A9D3-EC12FA7ACA97}" srcOrd="1" destOrd="0" presId="urn:microsoft.com/office/officeart/2005/8/layout/radial5"/>
    <dgm:cxn modelId="{554FC3E6-3126-8740-8722-DF8CB4B19CFB}" type="presParOf" srcId="{445BCEE8-D3F0-0942-BD24-05492764033D}" destId="{8F32748B-3E73-464C-BE45-387F4DF65D26}" srcOrd="0" destOrd="0" presId="urn:microsoft.com/office/officeart/2005/8/layout/radial5"/>
    <dgm:cxn modelId="{04450511-00F4-1F4F-AB0D-332B1FA887A4}" type="presParOf" srcId="{445BCEE8-D3F0-0942-BD24-05492764033D}" destId="{68ADA6E4-3E48-DC4A-9F22-6AB5F17AC534}" srcOrd="1" destOrd="0" presId="urn:microsoft.com/office/officeart/2005/8/layout/radial5"/>
    <dgm:cxn modelId="{D675C517-9194-F94C-8F65-5DB180E06DFA}" type="presParOf" srcId="{68ADA6E4-3E48-DC4A-9F22-6AB5F17AC534}" destId="{24438A16-C4AB-6148-A83F-67FB72A9B37C}" srcOrd="0" destOrd="0" presId="urn:microsoft.com/office/officeart/2005/8/layout/radial5"/>
    <dgm:cxn modelId="{BA8CED83-6B2F-6049-9147-616F57DFAFCA}" type="presParOf" srcId="{445BCEE8-D3F0-0942-BD24-05492764033D}" destId="{98822EC7-D130-BF4B-92EA-87F9EC86904E}" srcOrd="2" destOrd="0" presId="urn:microsoft.com/office/officeart/2005/8/layout/radial5"/>
    <dgm:cxn modelId="{789D61DE-78DB-D04E-BE2D-6EF233F0842E}" type="presParOf" srcId="{445BCEE8-D3F0-0942-BD24-05492764033D}" destId="{9AD1012B-808B-4F41-B4B9-950F31498E7A}" srcOrd="3" destOrd="0" presId="urn:microsoft.com/office/officeart/2005/8/layout/radial5"/>
    <dgm:cxn modelId="{494724F2-A4E8-1F41-B12C-210BDAAFD196}" type="presParOf" srcId="{9AD1012B-808B-4F41-B4B9-950F31498E7A}" destId="{71AE47D8-9FE9-0640-863A-C62599D667A2}" srcOrd="0" destOrd="0" presId="urn:microsoft.com/office/officeart/2005/8/layout/radial5"/>
    <dgm:cxn modelId="{2459CD72-D61F-5F45-B488-B91335CFEE4E}" type="presParOf" srcId="{445BCEE8-D3F0-0942-BD24-05492764033D}" destId="{BAAB7246-5C55-DA4E-9040-490F52E88D4B}" srcOrd="4" destOrd="0" presId="urn:microsoft.com/office/officeart/2005/8/layout/radial5"/>
    <dgm:cxn modelId="{1DFDAD2F-3A1A-B947-A0BC-5E4C39C8F1CA}" type="presParOf" srcId="{445BCEE8-D3F0-0942-BD24-05492764033D}" destId="{1961B0B0-724A-9243-B657-B894B667FBF1}" srcOrd="5" destOrd="0" presId="urn:microsoft.com/office/officeart/2005/8/layout/radial5"/>
    <dgm:cxn modelId="{4BC128A5-6CE4-3B42-95CC-42DC55F10C34}" type="presParOf" srcId="{1961B0B0-724A-9243-B657-B894B667FBF1}" destId="{A78A024A-34A6-C24C-AF66-7D994F531613}" srcOrd="0" destOrd="0" presId="urn:microsoft.com/office/officeart/2005/8/layout/radial5"/>
    <dgm:cxn modelId="{5F33DEDD-4E42-AB43-9615-F7878326A08F}" type="presParOf" srcId="{445BCEE8-D3F0-0942-BD24-05492764033D}" destId="{607224D5-65CF-374C-9944-EFB6C259D6CB}" srcOrd="6" destOrd="0" presId="urn:microsoft.com/office/officeart/2005/8/layout/radial5"/>
    <dgm:cxn modelId="{0A7AE19E-018F-284E-8890-4913F07794FD}" type="presParOf" srcId="{445BCEE8-D3F0-0942-BD24-05492764033D}" destId="{E93D5642-2737-D945-B699-96D455192A01}" srcOrd="7" destOrd="0" presId="urn:microsoft.com/office/officeart/2005/8/layout/radial5"/>
    <dgm:cxn modelId="{C920781A-BC78-1A4B-A901-72FC32481D4A}" type="presParOf" srcId="{E93D5642-2737-D945-B699-96D455192A01}" destId="{D85F510E-516B-BD4E-B545-69746F007A2E}" srcOrd="0" destOrd="0" presId="urn:microsoft.com/office/officeart/2005/8/layout/radial5"/>
    <dgm:cxn modelId="{C6B383B2-906D-4E41-B760-2A9C828D4E12}" type="presParOf" srcId="{445BCEE8-D3F0-0942-BD24-05492764033D}" destId="{868EF078-0D70-054C-98D9-5F104E74B643}" srcOrd="8" destOrd="0" presId="urn:microsoft.com/office/officeart/2005/8/layout/radial5"/>
    <dgm:cxn modelId="{706B0B23-556E-8D4D-A525-278734FC056E}" type="presParOf" srcId="{445BCEE8-D3F0-0942-BD24-05492764033D}" destId="{FDB98A34-52E3-C943-A97D-0A4790230ABD}" srcOrd="9" destOrd="0" presId="urn:microsoft.com/office/officeart/2005/8/layout/radial5"/>
    <dgm:cxn modelId="{691D2A38-1A84-BA42-982A-040A74872CB4}" type="presParOf" srcId="{FDB98A34-52E3-C943-A97D-0A4790230ABD}" destId="{838055D9-2985-E740-A9D3-EC12FA7ACA97}" srcOrd="0" destOrd="0" presId="urn:microsoft.com/office/officeart/2005/8/layout/radial5"/>
    <dgm:cxn modelId="{BFD8CBCB-C91D-6845-9F16-798DFEAC2CF6}" type="presParOf" srcId="{445BCEE8-D3F0-0942-BD24-05492764033D}" destId="{FF78AD4F-ECE6-254D-AAD0-3A0033ABCB0A}" srcOrd="10" destOrd="0" presId="urn:microsoft.com/office/officeart/2005/8/layout/radial5"/>
    <dgm:cxn modelId="{294E7C3A-B4F5-1D43-9EB5-6F203B198118}" type="presParOf" srcId="{445BCEE8-D3F0-0942-BD24-05492764033D}" destId="{4B4DAB46-FBA5-8B4E-9206-A18020550F01}" srcOrd="11" destOrd="0" presId="urn:microsoft.com/office/officeart/2005/8/layout/radial5"/>
    <dgm:cxn modelId="{C380828C-6919-3441-9254-B82728969551}" type="presParOf" srcId="{4B4DAB46-FBA5-8B4E-9206-A18020550F01}" destId="{F58B7503-F08C-8646-B80E-0688334C5315}" srcOrd="0" destOrd="0" presId="urn:microsoft.com/office/officeart/2005/8/layout/radial5"/>
    <dgm:cxn modelId="{B65E01CA-54C6-2C46-9211-B1BF448B471D}" type="presParOf" srcId="{445BCEE8-D3F0-0942-BD24-05492764033D}" destId="{C0A0DFB8-D9DA-A346-8760-DA64D98DADBA}" srcOrd="12" destOrd="0" presId="urn:microsoft.com/office/officeart/2005/8/layout/radial5"/>
    <dgm:cxn modelId="{9318C8A3-4015-C74F-84C3-9161B1DF0569}" type="presParOf" srcId="{445BCEE8-D3F0-0942-BD24-05492764033D}" destId="{5F465B73-CA59-4540-82FC-AB6ECC9DF290}" srcOrd="13" destOrd="0" presId="urn:microsoft.com/office/officeart/2005/8/layout/radial5"/>
    <dgm:cxn modelId="{7A289672-4C6E-DD4D-A223-1A270E038BF4}" type="presParOf" srcId="{5F465B73-CA59-4540-82FC-AB6ECC9DF290}" destId="{24305979-6D15-104C-B132-E41A2C42A3DA}" srcOrd="0" destOrd="0" presId="urn:microsoft.com/office/officeart/2005/8/layout/radial5"/>
    <dgm:cxn modelId="{B63BCD37-50F5-7C4C-BA2C-CBB6647AFDFB}" type="presParOf" srcId="{445BCEE8-D3F0-0942-BD24-05492764033D}" destId="{E2E517CF-FDBB-E74B-9407-961B0E4CE229}" srcOrd="14" destOrd="0" presId="urn:microsoft.com/office/officeart/2005/8/layout/radial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E5A0A55-627B-404A-BC48-210524BC0B06}" type="doc">
      <dgm:prSet loTypeId="urn:microsoft.com/office/officeart/2009/3/layout/HorizontalOrganizationChart" loCatId="" qsTypeId="urn:microsoft.com/office/officeart/2005/8/quickstyle/simple1" qsCatId="simple" csTypeId="urn:microsoft.com/office/officeart/2005/8/colors/accent1_2" csCatId="accent1" phldr="1"/>
      <dgm:spPr/>
      <dgm:t>
        <a:bodyPr/>
        <a:lstStyle/>
        <a:p>
          <a:endParaRPr lang="en-US"/>
        </a:p>
      </dgm:t>
    </dgm:pt>
    <dgm:pt modelId="{7348CDD9-5FCF-E24A-9250-43DB29CC1A51}">
      <dgm:prSet phldrT="[Text]"/>
      <dgm:spPr/>
      <dgm:t>
        <a:bodyPr/>
        <a:lstStyle/>
        <a:p>
          <a:r>
            <a:rPr lang="en-US" dirty="0"/>
            <a:t>RESTful API</a:t>
          </a:r>
        </a:p>
      </dgm:t>
    </dgm:pt>
    <dgm:pt modelId="{01218520-78D4-A140-9E69-6D7C8310C897}" type="parTrans" cxnId="{D78252A9-0667-7345-B23B-868172B49DEB}">
      <dgm:prSet/>
      <dgm:spPr/>
      <dgm:t>
        <a:bodyPr/>
        <a:lstStyle/>
        <a:p>
          <a:endParaRPr lang="en-US"/>
        </a:p>
      </dgm:t>
    </dgm:pt>
    <dgm:pt modelId="{DE8DB8B9-A963-8C4C-945C-B1729DC125F4}" type="sibTrans" cxnId="{D78252A9-0667-7345-B23B-868172B49DEB}">
      <dgm:prSet/>
      <dgm:spPr/>
      <dgm:t>
        <a:bodyPr/>
        <a:lstStyle/>
        <a:p>
          <a:endParaRPr lang="en-US"/>
        </a:p>
      </dgm:t>
    </dgm:pt>
    <dgm:pt modelId="{25F4AA1D-2E1A-F246-9DD6-AA00593CC279}">
      <dgm:prSet phldrT="[Text]"/>
      <dgm:spPr/>
      <dgm:t>
        <a:bodyPr/>
        <a:lstStyle/>
        <a:p>
          <a:pPr algn="l"/>
          <a:r>
            <a:rPr lang="en-US" b="1" i="0" dirty="0"/>
            <a:t>Use of a uniform interface</a:t>
          </a:r>
          <a:endParaRPr lang="en-US" dirty="0"/>
        </a:p>
      </dgm:t>
    </dgm:pt>
    <dgm:pt modelId="{C9EC3E51-3B2C-1B44-91CB-5188283B51AC}" type="parTrans" cxnId="{85938EC1-9197-AF4D-B735-D3600BD8C2A8}">
      <dgm:prSet/>
      <dgm:spPr/>
      <dgm:t>
        <a:bodyPr/>
        <a:lstStyle/>
        <a:p>
          <a:endParaRPr lang="en-US"/>
        </a:p>
      </dgm:t>
    </dgm:pt>
    <dgm:pt modelId="{ECCE03A6-6DAC-7640-9005-A68385A38F41}" type="sibTrans" cxnId="{85938EC1-9197-AF4D-B735-D3600BD8C2A8}">
      <dgm:prSet/>
      <dgm:spPr/>
      <dgm:t>
        <a:bodyPr/>
        <a:lstStyle/>
        <a:p>
          <a:endParaRPr lang="en-US"/>
        </a:p>
      </dgm:t>
    </dgm:pt>
    <dgm:pt modelId="{51160ECB-8335-7D47-ACB8-C05C85F306E6}">
      <dgm:prSet phldrT="[Text]"/>
      <dgm:spPr/>
      <dgm:t>
        <a:bodyPr/>
        <a:lstStyle/>
        <a:p>
          <a:pPr algn="l"/>
          <a:r>
            <a:rPr lang="en-US" b="1" i="0" dirty="0"/>
            <a:t>Client – Server</a:t>
          </a:r>
          <a:endParaRPr lang="en-US" dirty="0"/>
        </a:p>
      </dgm:t>
    </dgm:pt>
    <dgm:pt modelId="{93DC6758-A032-E042-8394-E1FE6FAFB995}" type="parTrans" cxnId="{9A0D6A39-45E9-C94B-8A2D-36438C5850CF}">
      <dgm:prSet/>
      <dgm:spPr/>
      <dgm:t>
        <a:bodyPr/>
        <a:lstStyle/>
        <a:p>
          <a:endParaRPr lang="en-US"/>
        </a:p>
      </dgm:t>
    </dgm:pt>
    <dgm:pt modelId="{260D8B28-145A-F248-9351-770525E664EA}" type="sibTrans" cxnId="{9A0D6A39-45E9-C94B-8A2D-36438C5850CF}">
      <dgm:prSet/>
      <dgm:spPr/>
      <dgm:t>
        <a:bodyPr/>
        <a:lstStyle/>
        <a:p>
          <a:endParaRPr lang="en-US"/>
        </a:p>
      </dgm:t>
    </dgm:pt>
    <dgm:pt modelId="{48B15584-53F0-C949-A387-992074C055C6}">
      <dgm:prSet phldrT="[Text]"/>
      <dgm:spPr/>
      <dgm:t>
        <a:bodyPr/>
        <a:lstStyle/>
        <a:p>
          <a:pPr algn="l"/>
          <a:r>
            <a:rPr lang="en-US" b="1" i="0" dirty="0"/>
            <a:t>Stateless</a:t>
          </a:r>
          <a:endParaRPr lang="en-US" dirty="0"/>
        </a:p>
      </dgm:t>
    </dgm:pt>
    <dgm:pt modelId="{AAE97C29-19D4-724E-A7A9-2BA0B9C7C774}" type="parTrans" cxnId="{AB24BCFB-4F06-F040-81AB-CDA80C2B3CA1}">
      <dgm:prSet/>
      <dgm:spPr/>
      <dgm:t>
        <a:bodyPr/>
        <a:lstStyle/>
        <a:p>
          <a:endParaRPr lang="en-US"/>
        </a:p>
      </dgm:t>
    </dgm:pt>
    <dgm:pt modelId="{7C519781-CE10-DD47-AD45-7786564860F6}" type="sibTrans" cxnId="{AB24BCFB-4F06-F040-81AB-CDA80C2B3CA1}">
      <dgm:prSet/>
      <dgm:spPr/>
      <dgm:t>
        <a:bodyPr/>
        <a:lstStyle/>
        <a:p>
          <a:endParaRPr lang="en-US"/>
        </a:p>
      </dgm:t>
    </dgm:pt>
    <dgm:pt modelId="{4F748F62-B916-2343-8C20-14AB637A8E51}">
      <dgm:prSet/>
      <dgm:spPr/>
      <dgm:t>
        <a:bodyPr/>
        <a:lstStyle/>
        <a:p>
          <a:pPr algn="l"/>
          <a:r>
            <a:rPr lang="en-US" b="1" i="0" dirty="0"/>
            <a:t>RESTful Resource caching</a:t>
          </a:r>
          <a:endParaRPr lang="en-US" dirty="0"/>
        </a:p>
      </dgm:t>
    </dgm:pt>
    <dgm:pt modelId="{CA972541-39DF-AB48-9CEB-667C5A182FBA}" type="parTrans" cxnId="{410D99CE-41D1-0C47-845B-27DBF3E0CE88}">
      <dgm:prSet/>
      <dgm:spPr/>
      <dgm:t>
        <a:bodyPr/>
        <a:lstStyle/>
        <a:p>
          <a:endParaRPr lang="en-US"/>
        </a:p>
      </dgm:t>
    </dgm:pt>
    <dgm:pt modelId="{04878A81-95B2-B84C-9B18-62A4206D082F}" type="sibTrans" cxnId="{410D99CE-41D1-0C47-845B-27DBF3E0CE88}">
      <dgm:prSet/>
      <dgm:spPr/>
      <dgm:t>
        <a:bodyPr/>
        <a:lstStyle/>
        <a:p>
          <a:endParaRPr lang="en-US"/>
        </a:p>
      </dgm:t>
    </dgm:pt>
    <dgm:pt modelId="{A30D4224-A13B-FA45-8BC3-C71C34E0E5EA}">
      <dgm:prSet/>
      <dgm:spPr/>
      <dgm:t>
        <a:bodyPr/>
        <a:lstStyle/>
        <a:p>
          <a:pPr algn="l"/>
          <a:r>
            <a:rPr lang="en-US" b="1" i="0" dirty="0"/>
            <a:t>Layered system</a:t>
          </a:r>
          <a:endParaRPr lang="en-US" dirty="0"/>
        </a:p>
      </dgm:t>
    </dgm:pt>
    <dgm:pt modelId="{FD20B541-FB99-CF44-A19D-6708D7890B8E}" type="parTrans" cxnId="{F811C0B3-7B40-0445-8BF9-11EC40EA5FFD}">
      <dgm:prSet/>
      <dgm:spPr/>
      <dgm:t>
        <a:bodyPr/>
        <a:lstStyle/>
        <a:p>
          <a:endParaRPr lang="en-US"/>
        </a:p>
      </dgm:t>
    </dgm:pt>
    <dgm:pt modelId="{B70F9D57-9CCD-0B42-86ED-41840A0EB4C9}" type="sibTrans" cxnId="{F811C0B3-7B40-0445-8BF9-11EC40EA5FFD}">
      <dgm:prSet/>
      <dgm:spPr/>
      <dgm:t>
        <a:bodyPr/>
        <a:lstStyle/>
        <a:p>
          <a:endParaRPr lang="en-US"/>
        </a:p>
      </dgm:t>
    </dgm:pt>
    <dgm:pt modelId="{4C075151-B9E8-CA41-A4F3-C7741AE3EA64}">
      <dgm:prSet custT="1"/>
      <dgm:spPr/>
      <dgm:t>
        <a:bodyPr/>
        <a:lstStyle/>
        <a:p>
          <a:pPr algn="l"/>
          <a:r>
            <a:rPr lang="en-US" sz="2000" b="1" i="0" dirty="0"/>
            <a:t>Code on demand (XML, JSON)</a:t>
          </a:r>
          <a:endParaRPr lang="en-US" sz="2000" dirty="0"/>
        </a:p>
      </dgm:t>
    </dgm:pt>
    <dgm:pt modelId="{0F6727EA-F925-5044-8994-08965869DD6E}" type="parTrans" cxnId="{E8BDC1F1-D61B-D44D-98D3-57147C8E57D3}">
      <dgm:prSet/>
      <dgm:spPr/>
      <dgm:t>
        <a:bodyPr/>
        <a:lstStyle/>
        <a:p>
          <a:endParaRPr lang="en-US"/>
        </a:p>
      </dgm:t>
    </dgm:pt>
    <dgm:pt modelId="{15E39F8C-8956-884D-B832-6A8E2998597B}" type="sibTrans" cxnId="{E8BDC1F1-D61B-D44D-98D3-57147C8E57D3}">
      <dgm:prSet/>
      <dgm:spPr/>
      <dgm:t>
        <a:bodyPr/>
        <a:lstStyle/>
        <a:p>
          <a:endParaRPr lang="en-US"/>
        </a:p>
      </dgm:t>
    </dgm:pt>
    <dgm:pt modelId="{2396A0C4-2890-6F4C-B9D2-1D58A8EE9DB2}" type="pres">
      <dgm:prSet presAssocID="{CE5A0A55-627B-404A-BC48-210524BC0B06}" presName="hierChild1" presStyleCnt="0">
        <dgm:presLayoutVars>
          <dgm:orgChart val="1"/>
          <dgm:chPref val="1"/>
          <dgm:dir/>
          <dgm:animOne val="branch"/>
          <dgm:animLvl val="lvl"/>
          <dgm:resizeHandles/>
        </dgm:presLayoutVars>
      </dgm:prSet>
      <dgm:spPr/>
    </dgm:pt>
    <dgm:pt modelId="{D8C1FE6A-AEF9-6544-9F24-106B0CFB9B11}" type="pres">
      <dgm:prSet presAssocID="{7348CDD9-5FCF-E24A-9250-43DB29CC1A51}" presName="hierRoot1" presStyleCnt="0">
        <dgm:presLayoutVars>
          <dgm:hierBranch val="init"/>
        </dgm:presLayoutVars>
      </dgm:prSet>
      <dgm:spPr/>
    </dgm:pt>
    <dgm:pt modelId="{60DCE5EC-66AC-C84A-A0C2-A82469386762}" type="pres">
      <dgm:prSet presAssocID="{7348CDD9-5FCF-E24A-9250-43DB29CC1A51}" presName="rootComposite1" presStyleCnt="0"/>
      <dgm:spPr/>
    </dgm:pt>
    <dgm:pt modelId="{F3F7F8C5-8DD6-C947-AAB2-375607741456}" type="pres">
      <dgm:prSet presAssocID="{7348CDD9-5FCF-E24A-9250-43DB29CC1A51}" presName="rootText1" presStyleLbl="node0" presStyleIdx="0" presStyleCnt="1" custLinFactNeighborX="-60763" custLinFactNeighborY="8408">
        <dgm:presLayoutVars>
          <dgm:chPref val="3"/>
        </dgm:presLayoutVars>
      </dgm:prSet>
      <dgm:spPr/>
    </dgm:pt>
    <dgm:pt modelId="{4A9F0B1A-7D1B-CB43-BBD2-9D2C7625EBF3}" type="pres">
      <dgm:prSet presAssocID="{7348CDD9-5FCF-E24A-9250-43DB29CC1A51}" presName="rootConnector1" presStyleLbl="node1" presStyleIdx="0" presStyleCnt="0"/>
      <dgm:spPr/>
    </dgm:pt>
    <dgm:pt modelId="{CEF4814F-581A-9745-AACE-9BA906CE226C}" type="pres">
      <dgm:prSet presAssocID="{7348CDD9-5FCF-E24A-9250-43DB29CC1A51}" presName="hierChild2" presStyleCnt="0"/>
      <dgm:spPr/>
    </dgm:pt>
    <dgm:pt modelId="{CB7E7F22-2AAF-1548-8601-7AB222AE4459}" type="pres">
      <dgm:prSet presAssocID="{C9EC3E51-3B2C-1B44-91CB-5188283B51AC}" presName="Name64" presStyleLbl="parChTrans1D2" presStyleIdx="0" presStyleCnt="6"/>
      <dgm:spPr/>
    </dgm:pt>
    <dgm:pt modelId="{A94CE4B6-97AD-1C49-A794-5AB78DFD4AFD}" type="pres">
      <dgm:prSet presAssocID="{25F4AA1D-2E1A-F246-9DD6-AA00593CC279}" presName="hierRoot2" presStyleCnt="0">
        <dgm:presLayoutVars>
          <dgm:hierBranch val="init"/>
        </dgm:presLayoutVars>
      </dgm:prSet>
      <dgm:spPr/>
    </dgm:pt>
    <dgm:pt modelId="{4FBE9CB0-D58A-8949-94AA-C9EF79F52E1E}" type="pres">
      <dgm:prSet presAssocID="{25F4AA1D-2E1A-F246-9DD6-AA00593CC279}" presName="rootComposite" presStyleCnt="0"/>
      <dgm:spPr/>
    </dgm:pt>
    <dgm:pt modelId="{DA0A1270-0DEF-B64F-A689-C522B5107301}" type="pres">
      <dgm:prSet presAssocID="{25F4AA1D-2E1A-F246-9DD6-AA00593CC279}" presName="rootText" presStyleLbl="node2" presStyleIdx="0" presStyleCnt="6" custScaleX="306197">
        <dgm:presLayoutVars>
          <dgm:chPref val="3"/>
        </dgm:presLayoutVars>
      </dgm:prSet>
      <dgm:spPr/>
    </dgm:pt>
    <dgm:pt modelId="{0515648B-32B8-B349-A5A6-BB146554A6CE}" type="pres">
      <dgm:prSet presAssocID="{25F4AA1D-2E1A-F246-9DD6-AA00593CC279}" presName="rootConnector" presStyleLbl="node2" presStyleIdx="0" presStyleCnt="6"/>
      <dgm:spPr/>
    </dgm:pt>
    <dgm:pt modelId="{DD5490C0-1718-F14E-BE3B-691A61F514D1}" type="pres">
      <dgm:prSet presAssocID="{25F4AA1D-2E1A-F246-9DD6-AA00593CC279}" presName="hierChild4" presStyleCnt="0"/>
      <dgm:spPr/>
    </dgm:pt>
    <dgm:pt modelId="{A1FEA26E-DA10-B54F-87D0-73BC1B8943A9}" type="pres">
      <dgm:prSet presAssocID="{25F4AA1D-2E1A-F246-9DD6-AA00593CC279}" presName="hierChild5" presStyleCnt="0"/>
      <dgm:spPr/>
    </dgm:pt>
    <dgm:pt modelId="{3071595B-536F-654D-9E5A-0FDE8BB16875}" type="pres">
      <dgm:prSet presAssocID="{CA972541-39DF-AB48-9CEB-667C5A182FBA}" presName="Name64" presStyleLbl="parChTrans1D2" presStyleIdx="1" presStyleCnt="6"/>
      <dgm:spPr/>
    </dgm:pt>
    <dgm:pt modelId="{E81FF852-F85D-0041-9147-2EEAF91283FF}" type="pres">
      <dgm:prSet presAssocID="{4F748F62-B916-2343-8C20-14AB637A8E51}" presName="hierRoot2" presStyleCnt="0">
        <dgm:presLayoutVars>
          <dgm:hierBranch val="init"/>
        </dgm:presLayoutVars>
      </dgm:prSet>
      <dgm:spPr/>
    </dgm:pt>
    <dgm:pt modelId="{08CFB2A5-8F2C-DE47-99D4-8873F578E55A}" type="pres">
      <dgm:prSet presAssocID="{4F748F62-B916-2343-8C20-14AB637A8E51}" presName="rootComposite" presStyleCnt="0"/>
      <dgm:spPr/>
    </dgm:pt>
    <dgm:pt modelId="{D669A6CD-D344-8542-9406-5B91DF6581D7}" type="pres">
      <dgm:prSet presAssocID="{4F748F62-B916-2343-8C20-14AB637A8E51}" presName="rootText" presStyleLbl="node2" presStyleIdx="1" presStyleCnt="6" custScaleX="270921">
        <dgm:presLayoutVars>
          <dgm:chPref val="3"/>
        </dgm:presLayoutVars>
      </dgm:prSet>
      <dgm:spPr/>
    </dgm:pt>
    <dgm:pt modelId="{BD78D507-3C83-304C-B69D-9F173504E3C4}" type="pres">
      <dgm:prSet presAssocID="{4F748F62-B916-2343-8C20-14AB637A8E51}" presName="rootConnector" presStyleLbl="node2" presStyleIdx="1" presStyleCnt="6"/>
      <dgm:spPr/>
    </dgm:pt>
    <dgm:pt modelId="{ABE15170-8880-4A41-B3A6-8D9BD1A2DCD1}" type="pres">
      <dgm:prSet presAssocID="{4F748F62-B916-2343-8C20-14AB637A8E51}" presName="hierChild4" presStyleCnt="0"/>
      <dgm:spPr/>
    </dgm:pt>
    <dgm:pt modelId="{C53E8339-06A4-B241-BB89-656D4A695142}" type="pres">
      <dgm:prSet presAssocID="{4F748F62-B916-2343-8C20-14AB637A8E51}" presName="hierChild5" presStyleCnt="0"/>
      <dgm:spPr/>
    </dgm:pt>
    <dgm:pt modelId="{2A47C759-897D-4B42-B57A-BE7E65F927A4}" type="pres">
      <dgm:prSet presAssocID="{0F6727EA-F925-5044-8994-08965869DD6E}" presName="Name64" presStyleLbl="parChTrans1D2" presStyleIdx="2" presStyleCnt="6"/>
      <dgm:spPr/>
    </dgm:pt>
    <dgm:pt modelId="{1DC8004A-ABC5-2B4F-91C2-7D7FA411E4E8}" type="pres">
      <dgm:prSet presAssocID="{4C075151-B9E8-CA41-A4F3-C7741AE3EA64}" presName="hierRoot2" presStyleCnt="0">
        <dgm:presLayoutVars>
          <dgm:hierBranch val="init"/>
        </dgm:presLayoutVars>
      </dgm:prSet>
      <dgm:spPr/>
    </dgm:pt>
    <dgm:pt modelId="{D89A45CA-4338-9448-89CB-67FC437CE69B}" type="pres">
      <dgm:prSet presAssocID="{4C075151-B9E8-CA41-A4F3-C7741AE3EA64}" presName="rootComposite" presStyleCnt="0"/>
      <dgm:spPr/>
    </dgm:pt>
    <dgm:pt modelId="{01FE69EE-3574-924F-97FA-8F1097B83D13}" type="pres">
      <dgm:prSet presAssocID="{4C075151-B9E8-CA41-A4F3-C7741AE3EA64}" presName="rootText" presStyleLbl="node2" presStyleIdx="2" presStyleCnt="6" custScaleX="243309">
        <dgm:presLayoutVars>
          <dgm:chPref val="3"/>
        </dgm:presLayoutVars>
      </dgm:prSet>
      <dgm:spPr/>
    </dgm:pt>
    <dgm:pt modelId="{EDEED881-D7FF-1F4C-8B47-75FC999F3146}" type="pres">
      <dgm:prSet presAssocID="{4C075151-B9E8-CA41-A4F3-C7741AE3EA64}" presName="rootConnector" presStyleLbl="node2" presStyleIdx="2" presStyleCnt="6"/>
      <dgm:spPr/>
    </dgm:pt>
    <dgm:pt modelId="{5866689E-1507-AA41-8EBF-BDB55F78CD20}" type="pres">
      <dgm:prSet presAssocID="{4C075151-B9E8-CA41-A4F3-C7741AE3EA64}" presName="hierChild4" presStyleCnt="0"/>
      <dgm:spPr/>
    </dgm:pt>
    <dgm:pt modelId="{2324EBC2-8103-9847-B11A-BF3E2F1BA90F}" type="pres">
      <dgm:prSet presAssocID="{4C075151-B9E8-CA41-A4F3-C7741AE3EA64}" presName="hierChild5" presStyleCnt="0"/>
      <dgm:spPr/>
    </dgm:pt>
    <dgm:pt modelId="{2159EA20-C651-D94C-8C0A-37B5F152D534}" type="pres">
      <dgm:prSet presAssocID="{FD20B541-FB99-CF44-A19D-6708D7890B8E}" presName="Name64" presStyleLbl="parChTrans1D2" presStyleIdx="3" presStyleCnt="6"/>
      <dgm:spPr/>
    </dgm:pt>
    <dgm:pt modelId="{39A98779-851B-8C4B-9BBB-AC38AF3DD113}" type="pres">
      <dgm:prSet presAssocID="{A30D4224-A13B-FA45-8BC3-C71C34E0E5EA}" presName="hierRoot2" presStyleCnt="0">
        <dgm:presLayoutVars>
          <dgm:hierBranch val="init"/>
        </dgm:presLayoutVars>
      </dgm:prSet>
      <dgm:spPr/>
    </dgm:pt>
    <dgm:pt modelId="{5C4A859E-3DBB-4D4F-86B0-867605328ED6}" type="pres">
      <dgm:prSet presAssocID="{A30D4224-A13B-FA45-8BC3-C71C34E0E5EA}" presName="rootComposite" presStyleCnt="0"/>
      <dgm:spPr/>
    </dgm:pt>
    <dgm:pt modelId="{8506F62F-5D59-8544-A5F0-E417D35C1579}" type="pres">
      <dgm:prSet presAssocID="{A30D4224-A13B-FA45-8BC3-C71C34E0E5EA}" presName="rootText" presStyleLbl="node2" presStyleIdx="3" presStyleCnt="6" custScaleX="212803">
        <dgm:presLayoutVars>
          <dgm:chPref val="3"/>
        </dgm:presLayoutVars>
      </dgm:prSet>
      <dgm:spPr/>
    </dgm:pt>
    <dgm:pt modelId="{6A401F8B-0344-364E-9815-4E760286D963}" type="pres">
      <dgm:prSet presAssocID="{A30D4224-A13B-FA45-8BC3-C71C34E0E5EA}" presName="rootConnector" presStyleLbl="node2" presStyleIdx="3" presStyleCnt="6"/>
      <dgm:spPr/>
    </dgm:pt>
    <dgm:pt modelId="{1D6BBB72-DE7A-5E4D-870E-E0A8629870EA}" type="pres">
      <dgm:prSet presAssocID="{A30D4224-A13B-FA45-8BC3-C71C34E0E5EA}" presName="hierChild4" presStyleCnt="0"/>
      <dgm:spPr/>
    </dgm:pt>
    <dgm:pt modelId="{F0BAEF70-0A0D-7844-B21F-F71EADAF4332}" type="pres">
      <dgm:prSet presAssocID="{A30D4224-A13B-FA45-8BC3-C71C34E0E5EA}" presName="hierChild5" presStyleCnt="0"/>
      <dgm:spPr/>
    </dgm:pt>
    <dgm:pt modelId="{73EB3C9B-A950-074A-963B-6CE30A2552CF}" type="pres">
      <dgm:prSet presAssocID="{93DC6758-A032-E042-8394-E1FE6FAFB995}" presName="Name64" presStyleLbl="parChTrans1D2" presStyleIdx="4" presStyleCnt="6"/>
      <dgm:spPr/>
    </dgm:pt>
    <dgm:pt modelId="{6C639122-2C44-CD41-B9E6-659BFB737A74}" type="pres">
      <dgm:prSet presAssocID="{51160ECB-8335-7D47-ACB8-C05C85F306E6}" presName="hierRoot2" presStyleCnt="0">
        <dgm:presLayoutVars>
          <dgm:hierBranch val="init"/>
        </dgm:presLayoutVars>
      </dgm:prSet>
      <dgm:spPr/>
    </dgm:pt>
    <dgm:pt modelId="{FE098DDE-73E3-6241-93EC-81D3421C966B}" type="pres">
      <dgm:prSet presAssocID="{51160ECB-8335-7D47-ACB8-C05C85F306E6}" presName="rootComposite" presStyleCnt="0"/>
      <dgm:spPr/>
    </dgm:pt>
    <dgm:pt modelId="{DCDA026A-DC94-6042-A3B9-7E80E4C90058}" type="pres">
      <dgm:prSet presAssocID="{51160ECB-8335-7D47-ACB8-C05C85F306E6}" presName="rootText" presStyleLbl="node2" presStyleIdx="4" presStyleCnt="6" custScaleX="193741">
        <dgm:presLayoutVars>
          <dgm:chPref val="3"/>
        </dgm:presLayoutVars>
      </dgm:prSet>
      <dgm:spPr/>
    </dgm:pt>
    <dgm:pt modelId="{383138B0-242F-E145-97A4-4E4D3A0B7BBA}" type="pres">
      <dgm:prSet presAssocID="{51160ECB-8335-7D47-ACB8-C05C85F306E6}" presName="rootConnector" presStyleLbl="node2" presStyleIdx="4" presStyleCnt="6"/>
      <dgm:spPr/>
    </dgm:pt>
    <dgm:pt modelId="{A3BE74C9-09BA-9D40-9ABD-562990612E74}" type="pres">
      <dgm:prSet presAssocID="{51160ECB-8335-7D47-ACB8-C05C85F306E6}" presName="hierChild4" presStyleCnt="0"/>
      <dgm:spPr/>
    </dgm:pt>
    <dgm:pt modelId="{B9BE7FFD-9A61-C646-B50F-9AAC454DCB89}" type="pres">
      <dgm:prSet presAssocID="{51160ECB-8335-7D47-ACB8-C05C85F306E6}" presName="hierChild5" presStyleCnt="0"/>
      <dgm:spPr/>
    </dgm:pt>
    <dgm:pt modelId="{5804490C-35E4-434E-9543-6C97ED6EB5BC}" type="pres">
      <dgm:prSet presAssocID="{AAE97C29-19D4-724E-A7A9-2BA0B9C7C774}" presName="Name64" presStyleLbl="parChTrans1D2" presStyleIdx="5" presStyleCnt="6"/>
      <dgm:spPr/>
    </dgm:pt>
    <dgm:pt modelId="{148D0F8D-575B-6849-876A-DBF582E0C6BE}" type="pres">
      <dgm:prSet presAssocID="{48B15584-53F0-C949-A387-992074C055C6}" presName="hierRoot2" presStyleCnt="0">
        <dgm:presLayoutVars>
          <dgm:hierBranch val="init"/>
        </dgm:presLayoutVars>
      </dgm:prSet>
      <dgm:spPr/>
    </dgm:pt>
    <dgm:pt modelId="{CFAC4140-88D4-EF45-B0EC-9E9A88FD8E2C}" type="pres">
      <dgm:prSet presAssocID="{48B15584-53F0-C949-A387-992074C055C6}" presName="rootComposite" presStyleCnt="0"/>
      <dgm:spPr/>
    </dgm:pt>
    <dgm:pt modelId="{8F3C05D5-36C6-0B4C-BCBE-11760EE862F4}" type="pres">
      <dgm:prSet presAssocID="{48B15584-53F0-C949-A387-992074C055C6}" presName="rootText" presStyleLbl="node2" presStyleIdx="5" presStyleCnt="6" custScaleX="150638">
        <dgm:presLayoutVars>
          <dgm:chPref val="3"/>
        </dgm:presLayoutVars>
      </dgm:prSet>
      <dgm:spPr/>
    </dgm:pt>
    <dgm:pt modelId="{15D8FACD-BE0F-014D-8CEB-DAE2052ED4FB}" type="pres">
      <dgm:prSet presAssocID="{48B15584-53F0-C949-A387-992074C055C6}" presName="rootConnector" presStyleLbl="node2" presStyleIdx="5" presStyleCnt="6"/>
      <dgm:spPr/>
    </dgm:pt>
    <dgm:pt modelId="{CC498C59-A9E6-9B4E-9DCA-9F7BA5A83F0F}" type="pres">
      <dgm:prSet presAssocID="{48B15584-53F0-C949-A387-992074C055C6}" presName="hierChild4" presStyleCnt="0"/>
      <dgm:spPr/>
    </dgm:pt>
    <dgm:pt modelId="{3D34CFBF-2DA8-1C4E-A280-DF4274A17A60}" type="pres">
      <dgm:prSet presAssocID="{48B15584-53F0-C949-A387-992074C055C6}" presName="hierChild5" presStyleCnt="0"/>
      <dgm:spPr/>
    </dgm:pt>
    <dgm:pt modelId="{04FD8E57-5AFA-3A4B-B9DB-11D4210BCF1E}" type="pres">
      <dgm:prSet presAssocID="{7348CDD9-5FCF-E24A-9250-43DB29CC1A51}" presName="hierChild3" presStyleCnt="0"/>
      <dgm:spPr/>
    </dgm:pt>
  </dgm:ptLst>
  <dgm:cxnLst>
    <dgm:cxn modelId="{62EF2F08-67D8-CA44-B14E-4CD935365B02}" type="presOf" srcId="{AAE97C29-19D4-724E-A7A9-2BA0B9C7C774}" destId="{5804490C-35E4-434E-9543-6C97ED6EB5BC}" srcOrd="0" destOrd="0" presId="urn:microsoft.com/office/officeart/2009/3/layout/HorizontalOrganizationChart"/>
    <dgm:cxn modelId="{FC7BCB09-5B81-454D-BD78-05D38DB50B2F}" type="presOf" srcId="{4F748F62-B916-2343-8C20-14AB637A8E51}" destId="{D669A6CD-D344-8542-9406-5B91DF6581D7}" srcOrd="0" destOrd="0" presId="urn:microsoft.com/office/officeart/2009/3/layout/HorizontalOrganizationChart"/>
    <dgm:cxn modelId="{51393E0B-A025-5C4E-BE88-02247BFF8B6D}" type="presOf" srcId="{48B15584-53F0-C949-A387-992074C055C6}" destId="{8F3C05D5-36C6-0B4C-BCBE-11760EE862F4}" srcOrd="0" destOrd="0" presId="urn:microsoft.com/office/officeart/2009/3/layout/HorizontalOrganizationChart"/>
    <dgm:cxn modelId="{ABD1260E-5DB2-E84D-82E8-784367130A0A}" type="presOf" srcId="{25F4AA1D-2E1A-F246-9DD6-AA00593CC279}" destId="{DA0A1270-0DEF-B64F-A689-C522B5107301}" srcOrd="0" destOrd="0" presId="urn:microsoft.com/office/officeart/2009/3/layout/HorizontalOrganizationChart"/>
    <dgm:cxn modelId="{0CBDCF20-93C4-8D40-824A-ABA35776A085}" type="presOf" srcId="{0F6727EA-F925-5044-8994-08965869DD6E}" destId="{2A47C759-897D-4B42-B57A-BE7E65F927A4}" srcOrd="0" destOrd="0" presId="urn:microsoft.com/office/officeart/2009/3/layout/HorizontalOrganizationChart"/>
    <dgm:cxn modelId="{975F4122-B50C-6745-B914-2AAFC6FDFC6C}" type="presOf" srcId="{48B15584-53F0-C949-A387-992074C055C6}" destId="{15D8FACD-BE0F-014D-8CEB-DAE2052ED4FB}" srcOrd="1" destOrd="0" presId="urn:microsoft.com/office/officeart/2009/3/layout/HorizontalOrganizationChart"/>
    <dgm:cxn modelId="{73F75034-6989-CD43-8627-3587CDAE3704}" type="presOf" srcId="{7348CDD9-5FCF-E24A-9250-43DB29CC1A51}" destId="{4A9F0B1A-7D1B-CB43-BBD2-9D2C7625EBF3}" srcOrd="1" destOrd="0" presId="urn:microsoft.com/office/officeart/2009/3/layout/HorizontalOrganizationChart"/>
    <dgm:cxn modelId="{9A0D6A39-45E9-C94B-8A2D-36438C5850CF}" srcId="{7348CDD9-5FCF-E24A-9250-43DB29CC1A51}" destId="{51160ECB-8335-7D47-ACB8-C05C85F306E6}" srcOrd="4" destOrd="0" parTransId="{93DC6758-A032-E042-8394-E1FE6FAFB995}" sibTransId="{260D8B28-145A-F248-9351-770525E664EA}"/>
    <dgm:cxn modelId="{EBE97352-139C-8849-B283-E81D7389421A}" type="presOf" srcId="{FD20B541-FB99-CF44-A19D-6708D7890B8E}" destId="{2159EA20-C651-D94C-8C0A-37B5F152D534}" srcOrd="0" destOrd="0" presId="urn:microsoft.com/office/officeart/2009/3/layout/HorizontalOrganizationChart"/>
    <dgm:cxn modelId="{08E73F5B-F063-A842-9211-0A8742F9B800}" type="presOf" srcId="{51160ECB-8335-7D47-ACB8-C05C85F306E6}" destId="{383138B0-242F-E145-97A4-4E4D3A0B7BBA}" srcOrd="1" destOrd="0" presId="urn:microsoft.com/office/officeart/2009/3/layout/HorizontalOrganizationChart"/>
    <dgm:cxn modelId="{A47C7D60-9D66-6841-AE8E-E6BEF80CBF2E}" type="presOf" srcId="{51160ECB-8335-7D47-ACB8-C05C85F306E6}" destId="{DCDA026A-DC94-6042-A3B9-7E80E4C90058}" srcOrd="0" destOrd="0" presId="urn:microsoft.com/office/officeart/2009/3/layout/HorizontalOrganizationChart"/>
    <dgm:cxn modelId="{0F6A7F64-0489-BD4F-BDC8-C9FF0D698FF7}" type="presOf" srcId="{A30D4224-A13B-FA45-8BC3-C71C34E0E5EA}" destId="{8506F62F-5D59-8544-A5F0-E417D35C1579}" srcOrd="0" destOrd="0" presId="urn:microsoft.com/office/officeart/2009/3/layout/HorizontalOrganizationChart"/>
    <dgm:cxn modelId="{9E35B26D-1FE4-E348-986D-D4714AED64CD}" type="presOf" srcId="{93DC6758-A032-E042-8394-E1FE6FAFB995}" destId="{73EB3C9B-A950-074A-963B-6CE30A2552CF}" srcOrd="0" destOrd="0" presId="urn:microsoft.com/office/officeart/2009/3/layout/HorizontalOrganizationChart"/>
    <dgm:cxn modelId="{0B503991-006D-394A-A8C3-AEFA78C6199E}" type="presOf" srcId="{CA972541-39DF-AB48-9CEB-667C5A182FBA}" destId="{3071595B-536F-654D-9E5A-0FDE8BB16875}" srcOrd="0" destOrd="0" presId="urn:microsoft.com/office/officeart/2009/3/layout/HorizontalOrganizationChart"/>
    <dgm:cxn modelId="{B4D2F494-281E-9845-AFE5-A6DFB42F2A48}" type="presOf" srcId="{25F4AA1D-2E1A-F246-9DD6-AA00593CC279}" destId="{0515648B-32B8-B349-A5A6-BB146554A6CE}" srcOrd="1" destOrd="0" presId="urn:microsoft.com/office/officeart/2009/3/layout/HorizontalOrganizationChart"/>
    <dgm:cxn modelId="{1496F797-99C9-0F4E-A5D6-6CCBBA157706}" type="presOf" srcId="{C9EC3E51-3B2C-1B44-91CB-5188283B51AC}" destId="{CB7E7F22-2AAF-1548-8601-7AB222AE4459}" srcOrd="0" destOrd="0" presId="urn:microsoft.com/office/officeart/2009/3/layout/HorizontalOrganizationChart"/>
    <dgm:cxn modelId="{DED9429B-77F0-0B45-936C-C91A33BD8788}" type="presOf" srcId="{7348CDD9-5FCF-E24A-9250-43DB29CC1A51}" destId="{F3F7F8C5-8DD6-C947-AAB2-375607741456}" srcOrd="0" destOrd="0" presId="urn:microsoft.com/office/officeart/2009/3/layout/HorizontalOrganizationChart"/>
    <dgm:cxn modelId="{D78252A9-0667-7345-B23B-868172B49DEB}" srcId="{CE5A0A55-627B-404A-BC48-210524BC0B06}" destId="{7348CDD9-5FCF-E24A-9250-43DB29CC1A51}" srcOrd="0" destOrd="0" parTransId="{01218520-78D4-A140-9E69-6D7C8310C897}" sibTransId="{DE8DB8B9-A963-8C4C-945C-B1729DC125F4}"/>
    <dgm:cxn modelId="{4C835BAD-22FB-1542-9A62-AC420F1E251B}" type="presOf" srcId="{4C075151-B9E8-CA41-A4F3-C7741AE3EA64}" destId="{01FE69EE-3574-924F-97FA-8F1097B83D13}" srcOrd="0" destOrd="0" presId="urn:microsoft.com/office/officeart/2009/3/layout/HorizontalOrganizationChart"/>
    <dgm:cxn modelId="{F811C0B3-7B40-0445-8BF9-11EC40EA5FFD}" srcId="{7348CDD9-5FCF-E24A-9250-43DB29CC1A51}" destId="{A30D4224-A13B-FA45-8BC3-C71C34E0E5EA}" srcOrd="3" destOrd="0" parTransId="{FD20B541-FB99-CF44-A19D-6708D7890B8E}" sibTransId="{B70F9D57-9CCD-0B42-86ED-41840A0EB4C9}"/>
    <dgm:cxn modelId="{5C77C2BB-FA4C-4146-B222-F65F02B87A90}" type="presOf" srcId="{4F748F62-B916-2343-8C20-14AB637A8E51}" destId="{BD78D507-3C83-304C-B69D-9F173504E3C4}" srcOrd="1" destOrd="0" presId="urn:microsoft.com/office/officeart/2009/3/layout/HorizontalOrganizationChart"/>
    <dgm:cxn modelId="{85938EC1-9197-AF4D-B735-D3600BD8C2A8}" srcId="{7348CDD9-5FCF-E24A-9250-43DB29CC1A51}" destId="{25F4AA1D-2E1A-F246-9DD6-AA00593CC279}" srcOrd="0" destOrd="0" parTransId="{C9EC3E51-3B2C-1B44-91CB-5188283B51AC}" sibTransId="{ECCE03A6-6DAC-7640-9005-A68385A38F41}"/>
    <dgm:cxn modelId="{410D99CE-41D1-0C47-845B-27DBF3E0CE88}" srcId="{7348CDD9-5FCF-E24A-9250-43DB29CC1A51}" destId="{4F748F62-B916-2343-8C20-14AB637A8E51}" srcOrd="1" destOrd="0" parTransId="{CA972541-39DF-AB48-9CEB-667C5A182FBA}" sibTransId="{04878A81-95B2-B84C-9B18-62A4206D082F}"/>
    <dgm:cxn modelId="{CC1EB9E5-F0F9-F14A-8806-9232E16C2847}" type="presOf" srcId="{A30D4224-A13B-FA45-8BC3-C71C34E0E5EA}" destId="{6A401F8B-0344-364E-9815-4E760286D963}" srcOrd="1" destOrd="0" presId="urn:microsoft.com/office/officeart/2009/3/layout/HorizontalOrganizationChart"/>
    <dgm:cxn modelId="{C65750EF-EC2A-1043-8B4E-EF3BA4794B56}" type="presOf" srcId="{4C075151-B9E8-CA41-A4F3-C7741AE3EA64}" destId="{EDEED881-D7FF-1F4C-8B47-75FC999F3146}" srcOrd="1" destOrd="0" presId="urn:microsoft.com/office/officeart/2009/3/layout/HorizontalOrganizationChart"/>
    <dgm:cxn modelId="{E8BDC1F1-D61B-D44D-98D3-57147C8E57D3}" srcId="{7348CDD9-5FCF-E24A-9250-43DB29CC1A51}" destId="{4C075151-B9E8-CA41-A4F3-C7741AE3EA64}" srcOrd="2" destOrd="0" parTransId="{0F6727EA-F925-5044-8994-08965869DD6E}" sibTransId="{15E39F8C-8956-884D-B832-6A8E2998597B}"/>
    <dgm:cxn modelId="{59A0AAF9-9202-494E-BA37-C46D91BBA9B2}" type="presOf" srcId="{CE5A0A55-627B-404A-BC48-210524BC0B06}" destId="{2396A0C4-2890-6F4C-B9D2-1D58A8EE9DB2}" srcOrd="0" destOrd="0" presId="urn:microsoft.com/office/officeart/2009/3/layout/HorizontalOrganizationChart"/>
    <dgm:cxn modelId="{AB24BCFB-4F06-F040-81AB-CDA80C2B3CA1}" srcId="{7348CDD9-5FCF-E24A-9250-43DB29CC1A51}" destId="{48B15584-53F0-C949-A387-992074C055C6}" srcOrd="5" destOrd="0" parTransId="{AAE97C29-19D4-724E-A7A9-2BA0B9C7C774}" sibTransId="{7C519781-CE10-DD47-AD45-7786564860F6}"/>
    <dgm:cxn modelId="{09C2D30D-22FF-FC4A-9408-9257B08B688A}" type="presParOf" srcId="{2396A0C4-2890-6F4C-B9D2-1D58A8EE9DB2}" destId="{D8C1FE6A-AEF9-6544-9F24-106B0CFB9B11}" srcOrd="0" destOrd="0" presId="urn:microsoft.com/office/officeart/2009/3/layout/HorizontalOrganizationChart"/>
    <dgm:cxn modelId="{96FF8122-FC59-894A-B39F-73930781810C}" type="presParOf" srcId="{D8C1FE6A-AEF9-6544-9F24-106B0CFB9B11}" destId="{60DCE5EC-66AC-C84A-A0C2-A82469386762}" srcOrd="0" destOrd="0" presId="urn:microsoft.com/office/officeart/2009/3/layout/HorizontalOrganizationChart"/>
    <dgm:cxn modelId="{1D49D456-AF3B-B44B-BCD8-95DB692A3CB8}" type="presParOf" srcId="{60DCE5EC-66AC-C84A-A0C2-A82469386762}" destId="{F3F7F8C5-8DD6-C947-AAB2-375607741456}" srcOrd="0" destOrd="0" presId="urn:microsoft.com/office/officeart/2009/3/layout/HorizontalOrganizationChart"/>
    <dgm:cxn modelId="{3BFA354C-EB5A-AC48-969F-328AE06D78C8}" type="presParOf" srcId="{60DCE5EC-66AC-C84A-A0C2-A82469386762}" destId="{4A9F0B1A-7D1B-CB43-BBD2-9D2C7625EBF3}" srcOrd="1" destOrd="0" presId="urn:microsoft.com/office/officeart/2009/3/layout/HorizontalOrganizationChart"/>
    <dgm:cxn modelId="{CE8BEF83-B614-0144-8BF0-4F8A1116D872}" type="presParOf" srcId="{D8C1FE6A-AEF9-6544-9F24-106B0CFB9B11}" destId="{CEF4814F-581A-9745-AACE-9BA906CE226C}" srcOrd="1" destOrd="0" presId="urn:microsoft.com/office/officeart/2009/3/layout/HorizontalOrganizationChart"/>
    <dgm:cxn modelId="{CB7AE2F0-1F68-DD43-A56C-CC111BCE145B}" type="presParOf" srcId="{CEF4814F-581A-9745-AACE-9BA906CE226C}" destId="{CB7E7F22-2AAF-1548-8601-7AB222AE4459}" srcOrd="0" destOrd="0" presId="urn:microsoft.com/office/officeart/2009/3/layout/HorizontalOrganizationChart"/>
    <dgm:cxn modelId="{E4298C8E-C416-3C4F-BBD4-152DA151188E}" type="presParOf" srcId="{CEF4814F-581A-9745-AACE-9BA906CE226C}" destId="{A94CE4B6-97AD-1C49-A794-5AB78DFD4AFD}" srcOrd="1" destOrd="0" presId="urn:microsoft.com/office/officeart/2009/3/layout/HorizontalOrganizationChart"/>
    <dgm:cxn modelId="{DA664E60-486F-BD48-BAC6-BDC5DB377DF3}" type="presParOf" srcId="{A94CE4B6-97AD-1C49-A794-5AB78DFD4AFD}" destId="{4FBE9CB0-D58A-8949-94AA-C9EF79F52E1E}" srcOrd="0" destOrd="0" presId="urn:microsoft.com/office/officeart/2009/3/layout/HorizontalOrganizationChart"/>
    <dgm:cxn modelId="{8D183A31-84CD-B14A-9D06-9B1A60D90B0D}" type="presParOf" srcId="{4FBE9CB0-D58A-8949-94AA-C9EF79F52E1E}" destId="{DA0A1270-0DEF-B64F-A689-C522B5107301}" srcOrd="0" destOrd="0" presId="urn:microsoft.com/office/officeart/2009/3/layout/HorizontalOrganizationChart"/>
    <dgm:cxn modelId="{B5071F6D-4F61-A24A-9A9B-EDEB5403267C}" type="presParOf" srcId="{4FBE9CB0-D58A-8949-94AA-C9EF79F52E1E}" destId="{0515648B-32B8-B349-A5A6-BB146554A6CE}" srcOrd="1" destOrd="0" presId="urn:microsoft.com/office/officeart/2009/3/layout/HorizontalOrganizationChart"/>
    <dgm:cxn modelId="{91070E13-3952-684B-906A-2308FE2F2613}" type="presParOf" srcId="{A94CE4B6-97AD-1C49-A794-5AB78DFD4AFD}" destId="{DD5490C0-1718-F14E-BE3B-691A61F514D1}" srcOrd="1" destOrd="0" presId="urn:microsoft.com/office/officeart/2009/3/layout/HorizontalOrganizationChart"/>
    <dgm:cxn modelId="{A3BD9B65-1A35-0A4F-8B84-D394668134D1}" type="presParOf" srcId="{A94CE4B6-97AD-1C49-A794-5AB78DFD4AFD}" destId="{A1FEA26E-DA10-B54F-87D0-73BC1B8943A9}" srcOrd="2" destOrd="0" presId="urn:microsoft.com/office/officeart/2009/3/layout/HorizontalOrganizationChart"/>
    <dgm:cxn modelId="{8E8841A0-0EE5-E540-8BBA-BCA65A94C534}" type="presParOf" srcId="{CEF4814F-581A-9745-AACE-9BA906CE226C}" destId="{3071595B-536F-654D-9E5A-0FDE8BB16875}" srcOrd="2" destOrd="0" presId="urn:microsoft.com/office/officeart/2009/3/layout/HorizontalOrganizationChart"/>
    <dgm:cxn modelId="{770E8EB2-24F5-2041-A465-19D7CF740662}" type="presParOf" srcId="{CEF4814F-581A-9745-AACE-9BA906CE226C}" destId="{E81FF852-F85D-0041-9147-2EEAF91283FF}" srcOrd="3" destOrd="0" presId="urn:microsoft.com/office/officeart/2009/3/layout/HorizontalOrganizationChart"/>
    <dgm:cxn modelId="{BDA5E10B-2FDD-7D4E-820C-E8972BE7FF4D}" type="presParOf" srcId="{E81FF852-F85D-0041-9147-2EEAF91283FF}" destId="{08CFB2A5-8F2C-DE47-99D4-8873F578E55A}" srcOrd="0" destOrd="0" presId="urn:microsoft.com/office/officeart/2009/3/layout/HorizontalOrganizationChart"/>
    <dgm:cxn modelId="{DDF9B4CA-4CCC-3E43-80EB-8218CF223B5A}" type="presParOf" srcId="{08CFB2A5-8F2C-DE47-99D4-8873F578E55A}" destId="{D669A6CD-D344-8542-9406-5B91DF6581D7}" srcOrd="0" destOrd="0" presId="urn:microsoft.com/office/officeart/2009/3/layout/HorizontalOrganizationChart"/>
    <dgm:cxn modelId="{69C69503-8896-544B-9ACA-3CD7D7B39248}" type="presParOf" srcId="{08CFB2A5-8F2C-DE47-99D4-8873F578E55A}" destId="{BD78D507-3C83-304C-B69D-9F173504E3C4}" srcOrd="1" destOrd="0" presId="urn:microsoft.com/office/officeart/2009/3/layout/HorizontalOrganizationChart"/>
    <dgm:cxn modelId="{82506F22-95AF-864A-BA21-AD3CE0F3FDEA}" type="presParOf" srcId="{E81FF852-F85D-0041-9147-2EEAF91283FF}" destId="{ABE15170-8880-4A41-B3A6-8D9BD1A2DCD1}" srcOrd="1" destOrd="0" presId="urn:microsoft.com/office/officeart/2009/3/layout/HorizontalOrganizationChart"/>
    <dgm:cxn modelId="{9138391F-F1B5-534C-AB4C-53CB6A76286A}" type="presParOf" srcId="{E81FF852-F85D-0041-9147-2EEAF91283FF}" destId="{C53E8339-06A4-B241-BB89-656D4A695142}" srcOrd="2" destOrd="0" presId="urn:microsoft.com/office/officeart/2009/3/layout/HorizontalOrganizationChart"/>
    <dgm:cxn modelId="{899165A2-14D3-BD40-9EA2-DE660918A026}" type="presParOf" srcId="{CEF4814F-581A-9745-AACE-9BA906CE226C}" destId="{2A47C759-897D-4B42-B57A-BE7E65F927A4}" srcOrd="4" destOrd="0" presId="urn:microsoft.com/office/officeart/2009/3/layout/HorizontalOrganizationChart"/>
    <dgm:cxn modelId="{23E7BEE8-0033-E744-93C1-F181F63882EA}" type="presParOf" srcId="{CEF4814F-581A-9745-AACE-9BA906CE226C}" destId="{1DC8004A-ABC5-2B4F-91C2-7D7FA411E4E8}" srcOrd="5" destOrd="0" presId="urn:microsoft.com/office/officeart/2009/3/layout/HorizontalOrganizationChart"/>
    <dgm:cxn modelId="{16739BC0-92F5-AA44-9E48-0B4159FF8444}" type="presParOf" srcId="{1DC8004A-ABC5-2B4F-91C2-7D7FA411E4E8}" destId="{D89A45CA-4338-9448-89CB-67FC437CE69B}" srcOrd="0" destOrd="0" presId="urn:microsoft.com/office/officeart/2009/3/layout/HorizontalOrganizationChart"/>
    <dgm:cxn modelId="{AF6A7A13-12FF-2044-9845-2D85C21FDB3D}" type="presParOf" srcId="{D89A45CA-4338-9448-89CB-67FC437CE69B}" destId="{01FE69EE-3574-924F-97FA-8F1097B83D13}" srcOrd="0" destOrd="0" presId="urn:microsoft.com/office/officeart/2009/3/layout/HorizontalOrganizationChart"/>
    <dgm:cxn modelId="{9DBDDF12-BEFB-1649-BC68-52E231503BD9}" type="presParOf" srcId="{D89A45CA-4338-9448-89CB-67FC437CE69B}" destId="{EDEED881-D7FF-1F4C-8B47-75FC999F3146}" srcOrd="1" destOrd="0" presId="urn:microsoft.com/office/officeart/2009/3/layout/HorizontalOrganizationChart"/>
    <dgm:cxn modelId="{4C9D54F3-8723-F443-903E-ABF96A2415FC}" type="presParOf" srcId="{1DC8004A-ABC5-2B4F-91C2-7D7FA411E4E8}" destId="{5866689E-1507-AA41-8EBF-BDB55F78CD20}" srcOrd="1" destOrd="0" presId="urn:microsoft.com/office/officeart/2009/3/layout/HorizontalOrganizationChart"/>
    <dgm:cxn modelId="{AA102468-40B0-0240-8B31-222DA6C2DEB7}" type="presParOf" srcId="{1DC8004A-ABC5-2B4F-91C2-7D7FA411E4E8}" destId="{2324EBC2-8103-9847-B11A-BF3E2F1BA90F}" srcOrd="2" destOrd="0" presId="urn:microsoft.com/office/officeart/2009/3/layout/HorizontalOrganizationChart"/>
    <dgm:cxn modelId="{54D44719-D507-E646-82F9-270A16DF18E3}" type="presParOf" srcId="{CEF4814F-581A-9745-AACE-9BA906CE226C}" destId="{2159EA20-C651-D94C-8C0A-37B5F152D534}" srcOrd="6" destOrd="0" presId="urn:microsoft.com/office/officeart/2009/3/layout/HorizontalOrganizationChart"/>
    <dgm:cxn modelId="{C53692B1-6714-AC40-992A-7122F9FE88B5}" type="presParOf" srcId="{CEF4814F-581A-9745-AACE-9BA906CE226C}" destId="{39A98779-851B-8C4B-9BBB-AC38AF3DD113}" srcOrd="7" destOrd="0" presId="urn:microsoft.com/office/officeart/2009/3/layout/HorizontalOrganizationChart"/>
    <dgm:cxn modelId="{867FF3BE-906F-914C-896A-8D1BF2328590}" type="presParOf" srcId="{39A98779-851B-8C4B-9BBB-AC38AF3DD113}" destId="{5C4A859E-3DBB-4D4F-86B0-867605328ED6}" srcOrd="0" destOrd="0" presId="urn:microsoft.com/office/officeart/2009/3/layout/HorizontalOrganizationChart"/>
    <dgm:cxn modelId="{B254090C-562E-A34C-9CE9-7823E236961C}" type="presParOf" srcId="{5C4A859E-3DBB-4D4F-86B0-867605328ED6}" destId="{8506F62F-5D59-8544-A5F0-E417D35C1579}" srcOrd="0" destOrd="0" presId="urn:microsoft.com/office/officeart/2009/3/layout/HorizontalOrganizationChart"/>
    <dgm:cxn modelId="{3C6B2A60-6FCE-9848-BC68-7DA3B860491E}" type="presParOf" srcId="{5C4A859E-3DBB-4D4F-86B0-867605328ED6}" destId="{6A401F8B-0344-364E-9815-4E760286D963}" srcOrd="1" destOrd="0" presId="urn:microsoft.com/office/officeart/2009/3/layout/HorizontalOrganizationChart"/>
    <dgm:cxn modelId="{52B69627-B7D8-E54D-89CA-7876713B98F3}" type="presParOf" srcId="{39A98779-851B-8C4B-9BBB-AC38AF3DD113}" destId="{1D6BBB72-DE7A-5E4D-870E-E0A8629870EA}" srcOrd="1" destOrd="0" presId="urn:microsoft.com/office/officeart/2009/3/layout/HorizontalOrganizationChart"/>
    <dgm:cxn modelId="{3284534C-4B7B-7F48-92BD-51022E34FF64}" type="presParOf" srcId="{39A98779-851B-8C4B-9BBB-AC38AF3DD113}" destId="{F0BAEF70-0A0D-7844-B21F-F71EADAF4332}" srcOrd="2" destOrd="0" presId="urn:microsoft.com/office/officeart/2009/3/layout/HorizontalOrganizationChart"/>
    <dgm:cxn modelId="{6186BA66-9A97-CD42-9C70-0A496BA062BD}" type="presParOf" srcId="{CEF4814F-581A-9745-AACE-9BA906CE226C}" destId="{73EB3C9B-A950-074A-963B-6CE30A2552CF}" srcOrd="8" destOrd="0" presId="urn:microsoft.com/office/officeart/2009/3/layout/HorizontalOrganizationChart"/>
    <dgm:cxn modelId="{E98255A3-D9A3-DD47-B7D1-B9C91FF91FC9}" type="presParOf" srcId="{CEF4814F-581A-9745-AACE-9BA906CE226C}" destId="{6C639122-2C44-CD41-B9E6-659BFB737A74}" srcOrd="9" destOrd="0" presId="urn:microsoft.com/office/officeart/2009/3/layout/HorizontalOrganizationChart"/>
    <dgm:cxn modelId="{F51DB192-6A95-EF4F-8C6F-99B4A075C9A8}" type="presParOf" srcId="{6C639122-2C44-CD41-B9E6-659BFB737A74}" destId="{FE098DDE-73E3-6241-93EC-81D3421C966B}" srcOrd="0" destOrd="0" presId="urn:microsoft.com/office/officeart/2009/3/layout/HorizontalOrganizationChart"/>
    <dgm:cxn modelId="{42F7849D-2773-6744-BD54-638827534170}" type="presParOf" srcId="{FE098DDE-73E3-6241-93EC-81D3421C966B}" destId="{DCDA026A-DC94-6042-A3B9-7E80E4C90058}" srcOrd="0" destOrd="0" presId="urn:microsoft.com/office/officeart/2009/3/layout/HorizontalOrganizationChart"/>
    <dgm:cxn modelId="{9CDA126B-F8F7-704D-9B0F-DB04C696CE87}" type="presParOf" srcId="{FE098DDE-73E3-6241-93EC-81D3421C966B}" destId="{383138B0-242F-E145-97A4-4E4D3A0B7BBA}" srcOrd="1" destOrd="0" presId="urn:microsoft.com/office/officeart/2009/3/layout/HorizontalOrganizationChart"/>
    <dgm:cxn modelId="{FF28154A-21E2-E240-B94B-C0F859901889}" type="presParOf" srcId="{6C639122-2C44-CD41-B9E6-659BFB737A74}" destId="{A3BE74C9-09BA-9D40-9ABD-562990612E74}" srcOrd="1" destOrd="0" presId="urn:microsoft.com/office/officeart/2009/3/layout/HorizontalOrganizationChart"/>
    <dgm:cxn modelId="{6459937D-5341-B843-AA4C-BDE4D5CC1FAE}" type="presParOf" srcId="{6C639122-2C44-CD41-B9E6-659BFB737A74}" destId="{B9BE7FFD-9A61-C646-B50F-9AAC454DCB89}" srcOrd="2" destOrd="0" presId="urn:microsoft.com/office/officeart/2009/3/layout/HorizontalOrganizationChart"/>
    <dgm:cxn modelId="{2FC49B6F-FEB4-3548-9FBE-EC15E3F482F3}" type="presParOf" srcId="{CEF4814F-581A-9745-AACE-9BA906CE226C}" destId="{5804490C-35E4-434E-9543-6C97ED6EB5BC}" srcOrd="10" destOrd="0" presId="urn:microsoft.com/office/officeart/2009/3/layout/HorizontalOrganizationChart"/>
    <dgm:cxn modelId="{9281857F-BC7D-EA42-BCB2-7E626DF28F68}" type="presParOf" srcId="{CEF4814F-581A-9745-AACE-9BA906CE226C}" destId="{148D0F8D-575B-6849-876A-DBF582E0C6BE}" srcOrd="11" destOrd="0" presId="urn:microsoft.com/office/officeart/2009/3/layout/HorizontalOrganizationChart"/>
    <dgm:cxn modelId="{CB566461-05B3-5A46-8DBF-B311264A8B7B}" type="presParOf" srcId="{148D0F8D-575B-6849-876A-DBF582E0C6BE}" destId="{CFAC4140-88D4-EF45-B0EC-9E9A88FD8E2C}" srcOrd="0" destOrd="0" presId="urn:microsoft.com/office/officeart/2009/3/layout/HorizontalOrganizationChart"/>
    <dgm:cxn modelId="{E36C9B0A-CF53-E648-848E-2865D7E323CD}" type="presParOf" srcId="{CFAC4140-88D4-EF45-B0EC-9E9A88FD8E2C}" destId="{8F3C05D5-36C6-0B4C-BCBE-11760EE862F4}" srcOrd="0" destOrd="0" presId="urn:microsoft.com/office/officeart/2009/3/layout/HorizontalOrganizationChart"/>
    <dgm:cxn modelId="{A8416DB7-F145-784E-BE75-989A77C31287}" type="presParOf" srcId="{CFAC4140-88D4-EF45-B0EC-9E9A88FD8E2C}" destId="{15D8FACD-BE0F-014D-8CEB-DAE2052ED4FB}" srcOrd="1" destOrd="0" presId="urn:microsoft.com/office/officeart/2009/3/layout/HorizontalOrganizationChart"/>
    <dgm:cxn modelId="{65F5A0A5-5EAC-2149-B055-0BDCF7993147}" type="presParOf" srcId="{148D0F8D-575B-6849-876A-DBF582E0C6BE}" destId="{CC498C59-A9E6-9B4E-9DCA-9F7BA5A83F0F}" srcOrd="1" destOrd="0" presId="urn:microsoft.com/office/officeart/2009/3/layout/HorizontalOrganizationChart"/>
    <dgm:cxn modelId="{DCADB7D7-BF58-4B4E-998F-8CD8D2E022E7}" type="presParOf" srcId="{148D0F8D-575B-6849-876A-DBF582E0C6BE}" destId="{3D34CFBF-2DA8-1C4E-A280-DF4274A17A60}" srcOrd="2" destOrd="0" presId="urn:microsoft.com/office/officeart/2009/3/layout/HorizontalOrganizationChart"/>
    <dgm:cxn modelId="{7F3CF04C-0AAD-3744-95CE-01D455DAE3AF}" type="presParOf" srcId="{D8C1FE6A-AEF9-6544-9F24-106B0CFB9B11}" destId="{04FD8E57-5AFA-3A4B-B9DB-11D4210BCF1E}" srcOrd="2" destOrd="0" presId="urn:microsoft.com/office/officeart/2009/3/layout/HorizontalOrganizationChar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81638E8-A56A-9C43-9F40-C26BC3019829}" type="doc">
      <dgm:prSet loTypeId="urn:microsoft.com/office/officeart/2005/8/layout/list1" loCatId="" qsTypeId="urn:microsoft.com/office/officeart/2005/8/quickstyle/simple1" qsCatId="simple" csTypeId="urn:microsoft.com/office/officeart/2005/8/colors/accent1_2" csCatId="accent1" phldr="1"/>
      <dgm:spPr/>
      <dgm:t>
        <a:bodyPr/>
        <a:lstStyle/>
        <a:p>
          <a:endParaRPr lang="en-US"/>
        </a:p>
      </dgm:t>
    </dgm:pt>
    <dgm:pt modelId="{6A3CAB19-2EC0-A74C-B983-4EB3FEE648C2}">
      <dgm:prSet phldrT="[Text]"/>
      <dgm:spPr/>
      <dgm:t>
        <a:bodyPr/>
        <a:lstStyle/>
        <a:p>
          <a:r>
            <a:rPr lang="en-US" dirty="0"/>
            <a:t>Single responsibility principle</a:t>
          </a:r>
        </a:p>
      </dgm:t>
    </dgm:pt>
    <dgm:pt modelId="{04631C6D-F2D4-2F43-9D19-552C0E3C37D7}" type="parTrans" cxnId="{72C463FA-7EF3-0941-A4CE-2B5B515777E8}">
      <dgm:prSet/>
      <dgm:spPr/>
      <dgm:t>
        <a:bodyPr/>
        <a:lstStyle/>
        <a:p>
          <a:endParaRPr lang="en-US"/>
        </a:p>
      </dgm:t>
    </dgm:pt>
    <dgm:pt modelId="{AA2ECE57-2282-C14D-BBC6-92C39DC1F537}" type="sibTrans" cxnId="{72C463FA-7EF3-0941-A4CE-2B5B515777E8}">
      <dgm:prSet/>
      <dgm:spPr/>
      <dgm:t>
        <a:bodyPr/>
        <a:lstStyle/>
        <a:p>
          <a:endParaRPr lang="en-US"/>
        </a:p>
      </dgm:t>
    </dgm:pt>
    <dgm:pt modelId="{5DCE313A-D26B-074C-A0C3-D5A508D057B3}">
      <dgm:prSet phldrT="[Text]"/>
      <dgm:spPr/>
      <dgm:t>
        <a:bodyPr/>
        <a:lstStyle/>
        <a:p>
          <a:r>
            <a:rPr lang="en-US" dirty="0"/>
            <a:t>Open/closed principle</a:t>
          </a:r>
        </a:p>
      </dgm:t>
    </dgm:pt>
    <dgm:pt modelId="{EA9EF4A4-3872-1141-A547-F95A38FA75BC}" type="parTrans" cxnId="{31572D3F-65C8-E049-9C4D-A7743E4CF3ED}">
      <dgm:prSet/>
      <dgm:spPr/>
      <dgm:t>
        <a:bodyPr/>
        <a:lstStyle/>
        <a:p>
          <a:endParaRPr lang="en-US"/>
        </a:p>
      </dgm:t>
    </dgm:pt>
    <dgm:pt modelId="{A93AC926-6053-D64E-8672-3E9DC6AF0535}" type="sibTrans" cxnId="{31572D3F-65C8-E049-9C4D-A7743E4CF3ED}">
      <dgm:prSet/>
      <dgm:spPr/>
      <dgm:t>
        <a:bodyPr/>
        <a:lstStyle/>
        <a:p>
          <a:endParaRPr lang="en-US"/>
        </a:p>
      </dgm:t>
    </dgm:pt>
    <dgm:pt modelId="{68C46289-AD61-6649-9BF2-1B0B95EF2027}">
      <dgm:prSet/>
      <dgm:spPr/>
      <dgm:t>
        <a:bodyPr/>
        <a:lstStyle/>
        <a:p>
          <a:r>
            <a:rPr lang="en-US"/>
            <a:t>Liskov substitution principle</a:t>
          </a:r>
          <a:endParaRPr lang="en-US" dirty="0"/>
        </a:p>
      </dgm:t>
    </dgm:pt>
    <dgm:pt modelId="{8FE89F66-B98D-7446-A808-6D03ED50D38B}" type="parTrans" cxnId="{0A5F320E-0336-A747-B8CE-BDAAF277394B}">
      <dgm:prSet/>
      <dgm:spPr/>
      <dgm:t>
        <a:bodyPr/>
        <a:lstStyle/>
        <a:p>
          <a:endParaRPr lang="en-US"/>
        </a:p>
      </dgm:t>
    </dgm:pt>
    <dgm:pt modelId="{6CAA5F1A-5D95-7246-A157-671891433528}" type="sibTrans" cxnId="{0A5F320E-0336-A747-B8CE-BDAAF277394B}">
      <dgm:prSet/>
      <dgm:spPr/>
      <dgm:t>
        <a:bodyPr/>
        <a:lstStyle/>
        <a:p>
          <a:endParaRPr lang="en-US"/>
        </a:p>
      </dgm:t>
    </dgm:pt>
    <dgm:pt modelId="{C67FB2FC-415E-B142-A1D8-B8BA040C3845}">
      <dgm:prSet/>
      <dgm:spPr/>
      <dgm:t>
        <a:bodyPr/>
        <a:lstStyle/>
        <a:p>
          <a:r>
            <a:rPr lang="en-US"/>
            <a:t>Interface segregation principle</a:t>
          </a:r>
          <a:endParaRPr lang="en-US" dirty="0"/>
        </a:p>
      </dgm:t>
    </dgm:pt>
    <dgm:pt modelId="{4DE5B628-5BD6-CA4A-AEC9-55B785CFEA2B}" type="parTrans" cxnId="{38873E0F-CE70-2946-94B1-1F82DAB8733F}">
      <dgm:prSet/>
      <dgm:spPr/>
      <dgm:t>
        <a:bodyPr/>
        <a:lstStyle/>
        <a:p>
          <a:endParaRPr lang="en-US"/>
        </a:p>
      </dgm:t>
    </dgm:pt>
    <dgm:pt modelId="{C5A6D584-837E-6A41-9CB1-2098BF256718}" type="sibTrans" cxnId="{38873E0F-CE70-2946-94B1-1F82DAB8733F}">
      <dgm:prSet/>
      <dgm:spPr/>
      <dgm:t>
        <a:bodyPr/>
        <a:lstStyle/>
        <a:p>
          <a:endParaRPr lang="en-US"/>
        </a:p>
      </dgm:t>
    </dgm:pt>
    <dgm:pt modelId="{34E12DF2-6DEA-2540-94F5-61F517879595}">
      <dgm:prSet/>
      <dgm:spPr/>
      <dgm:t>
        <a:bodyPr/>
        <a:lstStyle/>
        <a:p>
          <a:r>
            <a:rPr lang="en-US" dirty="0"/>
            <a:t>Dependency inversion principle</a:t>
          </a:r>
        </a:p>
      </dgm:t>
    </dgm:pt>
    <dgm:pt modelId="{B72BADFB-AA12-114B-8332-47A189695C3F}" type="parTrans" cxnId="{B1700B52-4E07-EE4B-9FD4-1FDEA07BF7DF}">
      <dgm:prSet/>
      <dgm:spPr/>
      <dgm:t>
        <a:bodyPr/>
        <a:lstStyle/>
        <a:p>
          <a:endParaRPr lang="en-US"/>
        </a:p>
      </dgm:t>
    </dgm:pt>
    <dgm:pt modelId="{D1AC1175-E128-3A46-9B8F-51CD480E3037}" type="sibTrans" cxnId="{B1700B52-4E07-EE4B-9FD4-1FDEA07BF7DF}">
      <dgm:prSet/>
      <dgm:spPr/>
      <dgm:t>
        <a:bodyPr/>
        <a:lstStyle/>
        <a:p>
          <a:endParaRPr lang="en-US"/>
        </a:p>
      </dgm:t>
    </dgm:pt>
    <dgm:pt modelId="{5A5A9B12-CB2F-4542-90CF-032AFE10B207}" type="pres">
      <dgm:prSet presAssocID="{081638E8-A56A-9C43-9F40-C26BC3019829}" presName="linear" presStyleCnt="0">
        <dgm:presLayoutVars>
          <dgm:dir/>
          <dgm:animLvl val="lvl"/>
          <dgm:resizeHandles val="exact"/>
        </dgm:presLayoutVars>
      </dgm:prSet>
      <dgm:spPr/>
    </dgm:pt>
    <dgm:pt modelId="{004F1B9A-17B1-BE4A-9409-AB7771D372A7}" type="pres">
      <dgm:prSet presAssocID="{6A3CAB19-2EC0-A74C-B983-4EB3FEE648C2}" presName="parentLin" presStyleCnt="0"/>
      <dgm:spPr/>
    </dgm:pt>
    <dgm:pt modelId="{36289F54-2E4A-6748-9553-84FE946448E0}" type="pres">
      <dgm:prSet presAssocID="{6A3CAB19-2EC0-A74C-B983-4EB3FEE648C2}" presName="parentLeftMargin" presStyleLbl="node1" presStyleIdx="0" presStyleCnt="5"/>
      <dgm:spPr/>
    </dgm:pt>
    <dgm:pt modelId="{7ACB4C1E-5AD9-B741-8D16-35E71442BBB6}" type="pres">
      <dgm:prSet presAssocID="{6A3CAB19-2EC0-A74C-B983-4EB3FEE648C2}" presName="parentText" presStyleLbl="node1" presStyleIdx="0" presStyleCnt="5">
        <dgm:presLayoutVars>
          <dgm:chMax val="0"/>
          <dgm:bulletEnabled val="1"/>
        </dgm:presLayoutVars>
      </dgm:prSet>
      <dgm:spPr/>
    </dgm:pt>
    <dgm:pt modelId="{A6DA3DA7-C228-4247-806F-4E3F1451EB27}" type="pres">
      <dgm:prSet presAssocID="{6A3CAB19-2EC0-A74C-B983-4EB3FEE648C2}" presName="negativeSpace" presStyleCnt="0"/>
      <dgm:spPr/>
    </dgm:pt>
    <dgm:pt modelId="{B6BADF07-94F8-2A45-BE08-E142555F2D3A}" type="pres">
      <dgm:prSet presAssocID="{6A3CAB19-2EC0-A74C-B983-4EB3FEE648C2}" presName="childText" presStyleLbl="conFgAcc1" presStyleIdx="0" presStyleCnt="5">
        <dgm:presLayoutVars>
          <dgm:bulletEnabled val="1"/>
        </dgm:presLayoutVars>
      </dgm:prSet>
      <dgm:spPr/>
    </dgm:pt>
    <dgm:pt modelId="{A96720CB-1363-564F-9CCE-62C7E8010922}" type="pres">
      <dgm:prSet presAssocID="{AA2ECE57-2282-C14D-BBC6-92C39DC1F537}" presName="spaceBetweenRectangles" presStyleCnt="0"/>
      <dgm:spPr/>
    </dgm:pt>
    <dgm:pt modelId="{4CAFC40B-CFFC-8241-AB2D-6AC4CF7C4B79}" type="pres">
      <dgm:prSet presAssocID="{5DCE313A-D26B-074C-A0C3-D5A508D057B3}" presName="parentLin" presStyleCnt="0"/>
      <dgm:spPr/>
    </dgm:pt>
    <dgm:pt modelId="{EC05A29D-EBEA-4049-BDE3-732D963F2074}" type="pres">
      <dgm:prSet presAssocID="{5DCE313A-D26B-074C-A0C3-D5A508D057B3}" presName="parentLeftMargin" presStyleLbl="node1" presStyleIdx="0" presStyleCnt="5"/>
      <dgm:spPr/>
    </dgm:pt>
    <dgm:pt modelId="{A123CF29-AC23-0149-B815-DB6833A83B14}" type="pres">
      <dgm:prSet presAssocID="{5DCE313A-D26B-074C-A0C3-D5A508D057B3}" presName="parentText" presStyleLbl="node1" presStyleIdx="1" presStyleCnt="5">
        <dgm:presLayoutVars>
          <dgm:chMax val="0"/>
          <dgm:bulletEnabled val="1"/>
        </dgm:presLayoutVars>
      </dgm:prSet>
      <dgm:spPr/>
    </dgm:pt>
    <dgm:pt modelId="{F33E44B3-4A24-744E-A0EC-1127EF1A44D2}" type="pres">
      <dgm:prSet presAssocID="{5DCE313A-D26B-074C-A0C3-D5A508D057B3}" presName="negativeSpace" presStyleCnt="0"/>
      <dgm:spPr/>
    </dgm:pt>
    <dgm:pt modelId="{5E6886AB-9109-0D40-BCAA-F022B9B1864F}" type="pres">
      <dgm:prSet presAssocID="{5DCE313A-D26B-074C-A0C3-D5A508D057B3}" presName="childText" presStyleLbl="conFgAcc1" presStyleIdx="1" presStyleCnt="5">
        <dgm:presLayoutVars>
          <dgm:bulletEnabled val="1"/>
        </dgm:presLayoutVars>
      </dgm:prSet>
      <dgm:spPr/>
    </dgm:pt>
    <dgm:pt modelId="{8710AB1F-C622-D141-A513-D7A3DEE7EA49}" type="pres">
      <dgm:prSet presAssocID="{A93AC926-6053-D64E-8672-3E9DC6AF0535}" presName="spaceBetweenRectangles" presStyleCnt="0"/>
      <dgm:spPr/>
    </dgm:pt>
    <dgm:pt modelId="{73404AFB-BE09-A84C-99B6-6AAD8994E39B}" type="pres">
      <dgm:prSet presAssocID="{68C46289-AD61-6649-9BF2-1B0B95EF2027}" presName="parentLin" presStyleCnt="0"/>
      <dgm:spPr/>
    </dgm:pt>
    <dgm:pt modelId="{6BD61819-046E-8948-B982-BC432B71EF69}" type="pres">
      <dgm:prSet presAssocID="{68C46289-AD61-6649-9BF2-1B0B95EF2027}" presName="parentLeftMargin" presStyleLbl="node1" presStyleIdx="1" presStyleCnt="5"/>
      <dgm:spPr/>
    </dgm:pt>
    <dgm:pt modelId="{DCA033FA-B398-AC46-B101-5675316C65A8}" type="pres">
      <dgm:prSet presAssocID="{68C46289-AD61-6649-9BF2-1B0B95EF2027}" presName="parentText" presStyleLbl="node1" presStyleIdx="2" presStyleCnt="5">
        <dgm:presLayoutVars>
          <dgm:chMax val="0"/>
          <dgm:bulletEnabled val="1"/>
        </dgm:presLayoutVars>
      </dgm:prSet>
      <dgm:spPr/>
    </dgm:pt>
    <dgm:pt modelId="{BE327FE1-E513-7345-BB8E-94E71B3C72A1}" type="pres">
      <dgm:prSet presAssocID="{68C46289-AD61-6649-9BF2-1B0B95EF2027}" presName="negativeSpace" presStyleCnt="0"/>
      <dgm:spPr/>
    </dgm:pt>
    <dgm:pt modelId="{291E6DF7-5467-6D43-B07E-26E2D3BE4AE0}" type="pres">
      <dgm:prSet presAssocID="{68C46289-AD61-6649-9BF2-1B0B95EF2027}" presName="childText" presStyleLbl="conFgAcc1" presStyleIdx="2" presStyleCnt="5">
        <dgm:presLayoutVars>
          <dgm:bulletEnabled val="1"/>
        </dgm:presLayoutVars>
      </dgm:prSet>
      <dgm:spPr/>
    </dgm:pt>
    <dgm:pt modelId="{EC6CB6A5-A1B2-3947-856C-8F106E976C88}" type="pres">
      <dgm:prSet presAssocID="{6CAA5F1A-5D95-7246-A157-671891433528}" presName="spaceBetweenRectangles" presStyleCnt="0"/>
      <dgm:spPr/>
    </dgm:pt>
    <dgm:pt modelId="{46DB90F5-11B4-474A-8CF5-17A1F9C7A268}" type="pres">
      <dgm:prSet presAssocID="{C67FB2FC-415E-B142-A1D8-B8BA040C3845}" presName="parentLin" presStyleCnt="0"/>
      <dgm:spPr/>
    </dgm:pt>
    <dgm:pt modelId="{48A2D0C9-BC97-3147-8B12-A1EA30D3D64A}" type="pres">
      <dgm:prSet presAssocID="{C67FB2FC-415E-B142-A1D8-B8BA040C3845}" presName="parentLeftMargin" presStyleLbl="node1" presStyleIdx="2" presStyleCnt="5"/>
      <dgm:spPr/>
    </dgm:pt>
    <dgm:pt modelId="{509BBC12-11D0-7C47-8CE0-BD817A1C1A36}" type="pres">
      <dgm:prSet presAssocID="{C67FB2FC-415E-B142-A1D8-B8BA040C3845}" presName="parentText" presStyleLbl="node1" presStyleIdx="3" presStyleCnt="5">
        <dgm:presLayoutVars>
          <dgm:chMax val="0"/>
          <dgm:bulletEnabled val="1"/>
        </dgm:presLayoutVars>
      </dgm:prSet>
      <dgm:spPr/>
    </dgm:pt>
    <dgm:pt modelId="{3BC100FC-1D44-7B4B-ABE0-CFF7E719AA3B}" type="pres">
      <dgm:prSet presAssocID="{C67FB2FC-415E-B142-A1D8-B8BA040C3845}" presName="negativeSpace" presStyleCnt="0"/>
      <dgm:spPr/>
    </dgm:pt>
    <dgm:pt modelId="{C070DADD-2410-1C4E-AC6B-75C8A3D64486}" type="pres">
      <dgm:prSet presAssocID="{C67FB2FC-415E-B142-A1D8-B8BA040C3845}" presName="childText" presStyleLbl="conFgAcc1" presStyleIdx="3" presStyleCnt="5">
        <dgm:presLayoutVars>
          <dgm:bulletEnabled val="1"/>
        </dgm:presLayoutVars>
      </dgm:prSet>
      <dgm:spPr/>
    </dgm:pt>
    <dgm:pt modelId="{5945136D-CE02-5A4C-AB38-B1A25874610B}" type="pres">
      <dgm:prSet presAssocID="{C5A6D584-837E-6A41-9CB1-2098BF256718}" presName="spaceBetweenRectangles" presStyleCnt="0"/>
      <dgm:spPr/>
    </dgm:pt>
    <dgm:pt modelId="{2FE8F5AB-2CF4-0649-BD97-6AE7052B44AC}" type="pres">
      <dgm:prSet presAssocID="{34E12DF2-6DEA-2540-94F5-61F517879595}" presName="parentLin" presStyleCnt="0"/>
      <dgm:spPr/>
    </dgm:pt>
    <dgm:pt modelId="{20A64FE2-6D65-6146-856A-51816CBE45A2}" type="pres">
      <dgm:prSet presAssocID="{34E12DF2-6DEA-2540-94F5-61F517879595}" presName="parentLeftMargin" presStyleLbl="node1" presStyleIdx="3" presStyleCnt="5"/>
      <dgm:spPr/>
    </dgm:pt>
    <dgm:pt modelId="{669F629D-F183-A442-A1BE-25B1BDF89AD6}" type="pres">
      <dgm:prSet presAssocID="{34E12DF2-6DEA-2540-94F5-61F517879595}" presName="parentText" presStyleLbl="node1" presStyleIdx="4" presStyleCnt="5">
        <dgm:presLayoutVars>
          <dgm:chMax val="0"/>
          <dgm:bulletEnabled val="1"/>
        </dgm:presLayoutVars>
      </dgm:prSet>
      <dgm:spPr/>
    </dgm:pt>
    <dgm:pt modelId="{EE044344-AF41-5B4E-97E8-5F255C38B6D4}" type="pres">
      <dgm:prSet presAssocID="{34E12DF2-6DEA-2540-94F5-61F517879595}" presName="negativeSpace" presStyleCnt="0"/>
      <dgm:spPr/>
    </dgm:pt>
    <dgm:pt modelId="{26FC1728-6E9A-6645-AF64-E928F863302A}" type="pres">
      <dgm:prSet presAssocID="{34E12DF2-6DEA-2540-94F5-61F517879595}" presName="childText" presStyleLbl="conFgAcc1" presStyleIdx="4" presStyleCnt="5">
        <dgm:presLayoutVars>
          <dgm:bulletEnabled val="1"/>
        </dgm:presLayoutVars>
      </dgm:prSet>
      <dgm:spPr/>
    </dgm:pt>
  </dgm:ptLst>
  <dgm:cxnLst>
    <dgm:cxn modelId="{1E3C7501-D39B-2C40-80DF-4CCE5D328F8A}" type="presOf" srcId="{081638E8-A56A-9C43-9F40-C26BC3019829}" destId="{5A5A9B12-CB2F-4542-90CF-032AFE10B207}" srcOrd="0" destOrd="0" presId="urn:microsoft.com/office/officeart/2005/8/layout/list1"/>
    <dgm:cxn modelId="{4C3B5909-666F-0449-9B61-91A038E8F6A5}" type="presOf" srcId="{C67FB2FC-415E-B142-A1D8-B8BA040C3845}" destId="{509BBC12-11D0-7C47-8CE0-BD817A1C1A36}" srcOrd="1" destOrd="0" presId="urn:microsoft.com/office/officeart/2005/8/layout/list1"/>
    <dgm:cxn modelId="{DD48200C-FEDC-A34E-BB07-B78E7BCE5CCD}" type="presOf" srcId="{34E12DF2-6DEA-2540-94F5-61F517879595}" destId="{669F629D-F183-A442-A1BE-25B1BDF89AD6}" srcOrd="1" destOrd="0" presId="urn:microsoft.com/office/officeart/2005/8/layout/list1"/>
    <dgm:cxn modelId="{0A5F320E-0336-A747-B8CE-BDAAF277394B}" srcId="{081638E8-A56A-9C43-9F40-C26BC3019829}" destId="{68C46289-AD61-6649-9BF2-1B0B95EF2027}" srcOrd="2" destOrd="0" parTransId="{8FE89F66-B98D-7446-A808-6D03ED50D38B}" sibTransId="{6CAA5F1A-5D95-7246-A157-671891433528}"/>
    <dgm:cxn modelId="{38873E0F-CE70-2946-94B1-1F82DAB8733F}" srcId="{081638E8-A56A-9C43-9F40-C26BC3019829}" destId="{C67FB2FC-415E-B142-A1D8-B8BA040C3845}" srcOrd="3" destOrd="0" parTransId="{4DE5B628-5BD6-CA4A-AEC9-55B785CFEA2B}" sibTransId="{C5A6D584-837E-6A41-9CB1-2098BF256718}"/>
    <dgm:cxn modelId="{C528BC0F-855D-1E45-A8AE-0458DF975AC9}" type="presOf" srcId="{68C46289-AD61-6649-9BF2-1B0B95EF2027}" destId="{6BD61819-046E-8948-B982-BC432B71EF69}" srcOrd="0" destOrd="0" presId="urn:microsoft.com/office/officeart/2005/8/layout/list1"/>
    <dgm:cxn modelId="{AF98D014-12FB-9644-8F98-472EE1B155C1}" type="presOf" srcId="{5DCE313A-D26B-074C-A0C3-D5A508D057B3}" destId="{EC05A29D-EBEA-4049-BDE3-732D963F2074}" srcOrd="0" destOrd="0" presId="urn:microsoft.com/office/officeart/2005/8/layout/list1"/>
    <dgm:cxn modelId="{BFE25F36-EE38-EE4F-AB13-9B7B1C160E79}" type="presOf" srcId="{34E12DF2-6DEA-2540-94F5-61F517879595}" destId="{20A64FE2-6D65-6146-856A-51816CBE45A2}" srcOrd="0" destOrd="0" presId="urn:microsoft.com/office/officeart/2005/8/layout/list1"/>
    <dgm:cxn modelId="{31572D3F-65C8-E049-9C4D-A7743E4CF3ED}" srcId="{081638E8-A56A-9C43-9F40-C26BC3019829}" destId="{5DCE313A-D26B-074C-A0C3-D5A508D057B3}" srcOrd="1" destOrd="0" parTransId="{EA9EF4A4-3872-1141-A547-F95A38FA75BC}" sibTransId="{A93AC926-6053-D64E-8672-3E9DC6AF0535}"/>
    <dgm:cxn modelId="{B1700B52-4E07-EE4B-9FD4-1FDEA07BF7DF}" srcId="{081638E8-A56A-9C43-9F40-C26BC3019829}" destId="{34E12DF2-6DEA-2540-94F5-61F517879595}" srcOrd="4" destOrd="0" parTransId="{B72BADFB-AA12-114B-8332-47A189695C3F}" sibTransId="{D1AC1175-E128-3A46-9B8F-51CD480E3037}"/>
    <dgm:cxn modelId="{75D93F5D-FC73-4047-A28C-A08DC2A145EC}" type="presOf" srcId="{C67FB2FC-415E-B142-A1D8-B8BA040C3845}" destId="{48A2D0C9-BC97-3147-8B12-A1EA30D3D64A}" srcOrd="0" destOrd="0" presId="urn:microsoft.com/office/officeart/2005/8/layout/list1"/>
    <dgm:cxn modelId="{7D6B3367-CDE7-7948-A132-3722A7239865}" type="presOf" srcId="{6A3CAB19-2EC0-A74C-B983-4EB3FEE648C2}" destId="{36289F54-2E4A-6748-9553-84FE946448E0}" srcOrd="0" destOrd="0" presId="urn:microsoft.com/office/officeart/2005/8/layout/list1"/>
    <dgm:cxn modelId="{05E333BC-FF0E-644E-9E24-3A35E6CC597B}" type="presOf" srcId="{5DCE313A-D26B-074C-A0C3-D5A508D057B3}" destId="{A123CF29-AC23-0149-B815-DB6833A83B14}" srcOrd="1" destOrd="0" presId="urn:microsoft.com/office/officeart/2005/8/layout/list1"/>
    <dgm:cxn modelId="{3EE3E5C3-D0AF-EE44-8760-448F5A14A40E}" type="presOf" srcId="{68C46289-AD61-6649-9BF2-1B0B95EF2027}" destId="{DCA033FA-B398-AC46-B101-5675316C65A8}" srcOrd="1" destOrd="0" presId="urn:microsoft.com/office/officeart/2005/8/layout/list1"/>
    <dgm:cxn modelId="{DE8C9EF6-E24E-0E46-A89B-9404A94C50D2}" type="presOf" srcId="{6A3CAB19-2EC0-A74C-B983-4EB3FEE648C2}" destId="{7ACB4C1E-5AD9-B741-8D16-35E71442BBB6}" srcOrd="1" destOrd="0" presId="urn:microsoft.com/office/officeart/2005/8/layout/list1"/>
    <dgm:cxn modelId="{72C463FA-7EF3-0941-A4CE-2B5B515777E8}" srcId="{081638E8-A56A-9C43-9F40-C26BC3019829}" destId="{6A3CAB19-2EC0-A74C-B983-4EB3FEE648C2}" srcOrd="0" destOrd="0" parTransId="{04631C6D-F2D4-2F43-9D19-552C0E3C37D7}" sibTransId="{AA2ECE57-2282-C14D-BBC6-92C39DC1F537}"/>
    <dgm:cxn modelId="{DAD117A5-37E5-DC45-A15C-E1C99E6571E7}" type="presParOf" srcId="{5A5A9B12-CB2F-4542-90CF-032AFE10B207}" destId="{004F1B9A-17B1-BE4A-9409-AB7771D372A7}" srcOrd="0" destOrd="0" presId="urn:microsoft.com/office/officeart/2005/8/layout/list1"/>
    <dgm:cxn modelId="{7B4EB402-534A-214E-A011-4FBF12935D1C}" type="presParOf" srcId="{004F1B9A-17B1-BE4A-9409-AB7771D372A7}" destId="{36289F54-2E4A-6748-9553-84FE946448E0}" srcOrd="0" destOrd="0" presId="urn:microsoft.com/office/officeart/2005/8/layout/list1"/>
    <dgm:cxn modelId="{8956EF80-9D47-2B4C-818F-E3FBFDAD4C34}" type="presParOf" srcId="{004F1B9A-17B1-BE4A-9409-AB7771D372A7}" destId="{7ACB4C1E-5AD9-B741-8D16-35E71442BBB6}" srcOrd="1" destOrd="0" presId="urn:microsoft.com/office/officeart/2005/8/layout/list1"/>
    <dgm:cxn modelId="{C564CBBA-5A52-7243-A788-B799F83EB356}" type="presParOf" srcId="{5A5A9B12-CB2F-4542-90CF-032AFE10B207}" destId="{A6DA3DA7-C228-4247-806F-4E3F1451EB27}" srcOrd="1" destOrd="0" presId="urn:microsoft.com/office/officeart/2005/8/layout/list1"/>
    <dgm:cxn modelId="{EDC948F0-0710-1042-8CA2-49C63725325F}" type="presParOf" srcId="{5A5A9B12-CB2F-4542-90CF-032AFE10B207}" destId="{B6BADF07-94F8-2A45-BE08-E142555F2D3A}" srcOrd="2" destOrd="0" presId="urn:microsoft.com/office/officeart/2005/8/layout/list1"/>
    <dgm:cxn modelId="{C2AF76CB-A243-AA46-9800-0EA8FDE5D76D}" type="presParOf" srcId="{5A5A9B12-CB2F-4542-90CF-032AFE10B207}" destId="{A96720CB-1363-564F-9CCE-62C7E8010922}" srcOrd="3" destOrd="0" presId="urn:microsoft.com/office/officeart/2005/8/layout/list1"/>
    <dgm:cxn modelId="{B5ADFCCC-CF14-BD4B-91CA-CBB45B3EDB15}" type="presParOf" srcId="{5A5A9B12-CB2F-4542-90CF-032AFE10B207}" destId="{4CAFC40B-CFFC-8241-AB2D-6AC4CF7C4B79}" srcOrd="4" destOrd="0" presId="urn:microsoft.com/office/officeart/2005/8/layout/list1"/>
    <dgm:cxn modelId="{63C28383-93D3-5C43-9234-53367FFAB3D2}" type="presParOf" srcId="{4CAFC40B-CFFC-8241-AB2D-6AC4CF7C4B79}" destId="{EC05A29D-EBEA-4049-BDE3-732D963F2074}" srcOrd="0" destOrd="0" presId="urn:microsoft.com/office/officeart/2005/8/layout/list1"/>
    <dgm:cxn modelId="{189F9463-39B1-144B-8BD9-8D6107A9C4AD}" type="presParOf" srcId="{4CAFC40B-CFFC-8241-AB2D-6AC4CF7C4B79}" destId="{A123CF29-AC23-0149-B815-DB6833A83B14}" srcOrd="1" destOrd="0" presId="urn:microsoft.com/office/officeart/2005/8/layout/list1"/>
    <dgm:cxn modelId="{2BF4B330-1127-CA41-85C8-F3EFA9D202D4}" type="presParOf" srcId="{5A5A9B12-CB2F-4542-90CF-032AFE10B207}" destId="{F33E44B3-4A24-744E-A0EC-1127EF1A44D2}" srcOrd="5" destOrd="0" presId="urn:microsoft.com/office/officeart/2005/8/layout/list1"/>
    <dgm:cxn modelId="{0FEB3871-DFFE-8241-9A3F-8C3D8D5FB262}" type="presParOf" srcId="{5A5A9B12-CB2F-4542-90CF-032AFE10B207}" destId="{5E6886AB-9109-0D40-BCAA-F022B9B1864F}" srcOrd="6" destOrd="0" presId="urn:microsoft.com/office/officeart/2005/8/layout/list1"/>
    <dgm:cxn modelId="{9D144345-AF8F-4044-8488-4B6052334257}" type="presParOf" srcId="{5A5A9B12-CB2F-4542-90CF-032AFE10B207}" destId="{8710AB1F-C622-D141-A513-D7A3DEE7EA49}" srcOrd="7" destOrd="0" presId="urn:microsoft.com/office/officeart/2005/8/layout/list1"/>
    <dgm:cxn modelId="{507E39AB-3666-3540-8610-8BDDC362DA36}" type="presParOf" srcId="{5A5A9B12-CB2F-4542-90CF-032AFE10B207}" destId="{73404AFB-BE09-A84C-99B6-6AAD8994E39B}" srcOrd="8" destOrd="0" presId="urn:microsoft.com/office/officeart/2005/8/layout/list1"/>
    <dgm:cxn modelId="{9BC5355B-9485-C747-B962-6372ECF33BDD}" type="presParOf" srcId="{73404AFB-BE09-A84C-99B6-6AAD8994E39B}" destId="{6BD61819-046E-8948-B982-BC432B71EF69}" srcOrd="0" destOrd="0" presId="urn:microsoft.com/office/officeart/2005/8/layout/list1"/>
    <dgm:cxn modelId="{FA1DAE86-83F5-B642-8F74-512199EFF7D6}" type="presParOf" srcId="{73404AFB-BE09-A84C-99B6-6AAD8994E39B}" destId="{DCA033FA-B398-AC46-B101-5675316C65A8}" srcOrd="1" destOrd="0" presId="urn:microsoft.com/office/officeart/2005/8/layout/list1"/>
    <dgm:cxn modelId="{B5082D02-EC94-2641-8975-16E40C69F059}" type="presParOf" srcId="{5A5A9B12-CB2F-4542-90CF-032AFE10B207}" destId="{BE327FE1-E513-7345-BB8E-94E71B3C72A1}" srcOrd="9" destOrd="0" presId="urn:microsoft.com/office/officeart/2005/8/layout/list1"/>
    <dgm:cxn modelId="{C653005D-845C-EF4E-8E36-EAB7CAD55722}" type="presParOf" srcId="{5A5A9B12-CB2F-4542-90CF-032AFE10B207}" destId="{291E6DF7-5467-6D43-B07E-26E2D3BE4AE0}" srcOrd="10" destOrd="0" presId="urn:microsoft.com/office/officeart/2005/8/layout/list1"/>
    <dgm:cxn modelId="{9C8025A1-7478-C842-B2F0-0E9039559A08}" type="presParOf" srcId="{5A5A9B12-CB2F-4542-90CF-032AFE10B207}" destId="{EC6CB6A5-A1B2-3947-856C-8F106E976C88}" srcOrd="11" destOrd="0" presId="urn:microsoft.com/office/officeart/2005/8/layout/list1"/>
    <dgm:cxn modelId="{1356498B-8AF5-6647-8660-FEFC359640E1}" type="presParOf" srcId="{5A5A9B12-CB2F-4542-90CF-032AFE10B207}" destId="{46DB90F5-11B4-474A-8CF5-17A1F9C7A268}" srcOrd="12" destOrd="0" presId="urn:microsoft.com/office/officeart/2005/8/layout/list1"/>
    <dgm:cxn modelId="{19879923-7830-9A45-B6C6-4F994CFAB0E4}" type="presParOf" srcId="{46DB90F5-11B4-474A-8CF5-17A1F9C7A268}" destId="{48A2D0C9-BC97-3147-8B12-A1EA30D3D64A}" srcOrd="0" destOrd="0" presId="urn:microsoft.com/office/officeart/2005/8/layout/list1"/>
    <dgm:cxn modelId="{9D5177FD-7DF3-674F-BA94-200A3423A15A}" type="presParOf" srcId="{46DB90F5-11B4-474A-8CF5-17A1F9C7A268}" destId="{509BBC12-11D0-7C47-8CE0-BD817A1C1A36}" srcOrd="1" destOrd="0" presId="urn:microsoft.com/office/officeart/2005/8/layout/list1"/>
    <dgm:cxn modelId="{C3DC7A3F-2D1B-BD46-8CCC-02D2DDA7B3BD}" type="presParOf" srcId="{5A5A9B12-CB2F-4542-90CF-032AFE10B207}" destId="{3BC100FC-1D44-7B4B-ABE0-CFF7E719AA3B}" srcOrd="13" destOrd="0" presId="urn:microsoft.com/office/officeart/2005/8/layout/list1"/>
    <dgm:cxn modelId="{F34556C5-4D54-F448-BF1C-7703E9B09874}" type="presParOf" srcId="{5A5A9B12-CB2F-4542-90CF-032AFE10B207}" destId="{C070DADD-2410-1C4E-AC6B-75C8A3D64486}" srcOrd="14" destOrd="0" presId="urn:microsoft.com/office/officeart/2005/8/layout/list1"/>
    <dgm:cxn modelId="{B097A7F2-DE5A-4F40-B562-B9F5B2FC7BEB}" type="presParOf" srcId="{5A5A9B12-CB2F-4542-90CF-032AFE10B207}" destId="{5945136D-CE02-5A4C-AB38-B1A25874610B}" srcOrd="15" destOrd="0" presId="urn:microsoft.com/office/officeart/2005/8/layout/list1"/>
    <dgm:cxn modelId="{3707335F-D49C-784F-A171-4129A97CAD9F}" type="presParOf" srcId="{5A5A9B12-CB2F-4542-90CF-032AFE10B207}" destId="{2FE8F5AB-2CF4-0649-BD97-6AE7052B44AC}" srcOrd="16" destOrd="0" presId="urn:microsoft.com/office/officeart/2005/8/layout/list1"/>
    <dgm:cxn modelId="{E978C7DC-FAB2-7841-BF7F-878ECDA4FC19}" type="presParOf" srcId="{2FE8F5AB-2CF4-0649-BD97-6AE7052B44AC}" destId="{20A64FE2-6D65-6146-856A-51816CBE45A2}" srcOrd="0" destOrd="0" presId="urn:microsoft.com/office/officeart/2005/8/layout/list1"/>
    <dgm:cxn modelId="{32272275-11E0-CD47-A7EE-876605D233B9}" type="presParOf" srcId="{2FE8F5AB-2CF4-0649-BD97-6AE7052B44AC}" destId="{669F629D-F183-A442-A1BE-25B1BDF89AD6}" srcOrd="1" destOrd="0" presId="urn:microsoft.com/office/officeart/2005/8/layout/list1"/>
    <dgm:cxn modelId="{EA0B8945-F5C2-0B43-83FE-14B5884F3278}" type="presParOf" srcId="{5A5A9B12-CB2F-4542-90CF-032AFE10B207}" destId="{EE044344-AF41-5B4E-97E8-5F255C38B6D4}" srcOrd="17" destOrd="0" presId="urn:microsoft.com/office/officeart/2005/8/layout/list1"/>
    <dgm:cxn modelId="{DB68B844-1F13-4C44-844F-3DB19568D341}" type="presParOf" srcId="{5A5A9B12-CB2F-4542-90CF-032AFE10B207}" destId="{26FC1728-6E9A-6645-AF64-E928F863302A}" srcOrd="18"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999B1F4-62B3-A34B-9B1A-55DC9233D9B9}">
      <dsp:nvSpPr>
        <dsp:cNvPr id="0" name=""/>
        <dsp:cNvSpPr/>
      </dsp:nvSpPr>
      <dsp:spPr>
        <a:xfrm>
          <a:off x="-5109779" y="-782770"/>
          <a:ext cx="6085139" cy="6085139"/>
        </a:xfrm>
        <a:prstGeom prst="blockArc">
          <a:avLst>
            <a:gd name="adj1" fmla="val 18900000"/>
            <a:gd name="adj2" fmla="val 2700000"/>
            <a:gd name="adj3" fmla="val 355"/>
          </a:avLst>
        </a:prstGeom>
        <a:noFill/>
        <a:ln w="25400" cap="flat" cmpd="sng" algn="ctr">
          <a:solidFill>
            <a:schemeClr val="accent1">
              <a:shade val="60000"/>
              <a:hueOff val="0"/>
              <a:satOff val="0"/>
              <a:lumOff val="0"/>
              <a:alphaOff val="0"/>
            </a:schemeClr>
          </a:solidFill>
          <a:prstDash val="solid"/>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93B3FFA0-45B2-8D4F-9B8E-5FD6EC29CB75}">
      <dsp:nvSpPr>
        <dsp:cNvPr id="0" name=""/>
        <dsp:cNvSpPr/>
      </dsp:nvSpPr>
      <dsp:spPr>
        <a:xfrm>
          <a:off x="627320" y="451959"/>
          <a:ext cx="6813606" cy="903919"/>
        </a:xfrm>
        <a:prstGeom prst="rect">
          <a:avLst/>
        </a:prstGeom>
        <a:solidFill>
          <a:schemeClr val="accen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717486" tIns="71120" rIns="71120" bIns="71120" numCol="1" spcCol="1270" anchor="ctr" anchorCtr="0">
          <a:noAutofit/>
        </a:bodyPr>
        <a:lstStyle/>
        <a:p>
          <a:pPr marL="0" lvl="0" indent="0" algn="l" defTabSz="1244600">
            <a:lnSpc>
              <a:spcPct val="90000"/>
            </a:lnSpc>
            <a:spcBef>
              <a:spcPct val="0"/>
            </a:spcBef>
            <a:spcAft>
              <a:spcPct val="35000"/>
            </a:spcAft>
            <a:buFont typeface="Arial" panose="020B0604020202020204" pitchFamily="34" charset="0"/>
            <a:buNone/>
          </a:pPr>
          <a:r>
            <a:rPr lang="en-US" sz="2800" b="0" i="1" kern="1200" dirty="0"/>
            <a:t>One Web Server, One Database</a:t>
          </a:r>
          <a:endParaRPr lang="en-US" sz="2800" kern="1200" dirty="0"/>
        </a:p>
      </dsp:txBody>
      <dsp:txXfrm>
        <a:off x="627320" y="451959"/>
        <a:ext cx="6813606" cy="903919"/>
      </dsp:txXfrm>
    </dsp:sp>
    <dsp:sp modelId="{358104A3-8B3A-9E47-A45C-69659C7B8EBD}">
      <dsp:nvSpPr>
        <dsp:cNvPr id="0" name=""/>
        <dsp:cNvSpPr/>
      </dsp:nvSpPr>
      <dsp:spPr>
        <a:xfrm>
          <a:off x="62370" y="338969"/>
          <a:ext cx="1129899" cy="1129899"/>
        </a:xfrm>
        <a:prstGeom prst="ellipse">
          <a:avLst/>
        </a:prstGeom>
        <a:gradFill rotWithShape="0">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a:effectLst/>
        <a:scene3d>
          <a:camera prst="orthographicFront">
            <a:rot lat="0" lon="0" rev="0"/>
          </a:camera>
          <a:lightRig rig="contrasting" dir="t">
            <a:rot lat="0" lon="0" rev="1200000"/>
          </a:lightRig>
        </a:scene3d>
        <a:sp3d z="300000" contourW="12700" prstMaterial="flat">
          <a:bevelT w="177800" h="254000"/>
          <a:bevelB w="152400"/>
        </a:sp3d>
      </dsp:spPr>
      <dsp:style>
        <a:lnRef idx="0">
          <a:scrgbClr r="0" g="0" b="0"/>
        </a:lnRef>
        <a:fillRef idx="1">
          <a:scrgbClr r="0" g="0" b="0"/>
        </a:fillRef>
        <a:effectRef idx="0">
          <a:scrgbClr r="0" g="0" b="0"/>
        </a:effectRef>
        <a:fontRef idx="minor"/>
      </dsp:style>
    </dsp:sp>
    <dsp:sp modelId="{057CFC8A-7DD0-A64B-90BD-A03CAE76FDFA}">
      <dsp:nvSpPr>
        <dsp:cNvPr id="0" name=""/>
        <dsp:cNvSpPr/>
      </dsp:nvSpPr>
      <dsp:spPr>
        <a:xfrm>
          <a:off x="1018265" y="1813597"/>
          <a:ext cx="6485031" cy="903919"/>
        </a:xfrm>
        <a:prstGeom prst="rect">
          <a:avLst/>
        </a:prstGeom>
        <a:solidFill>
          <a:schemeClr val="accen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717486" tIns="71120" rIns="71120" bIns="71120" numCol="1" spcCol="1270" anchor="ctr" anchorCtr="0">
          <a:noAutofit/>
        </a:bodyPr>
        <a:lstStyle/>
        <a:p>
          <a:pPr marL="0" lvl="0" indent="0" algn="l" defTabSz="1244600">
            <a:lnSpc>
              <a:spcPct val="90000"/>
            </a:lnSpc>
            <a:spcBef>
              <a:spcPct val="0"/>
            </a:spcBef>
            <a:spcAft>
              <a:spcPct val="35000"/>
            </a:spcAft>
            <a:buFont typeface="Arial" panose="020B0604020202020204" pitchFamily="34" charset="0"/>
            <a:buNone/>
          </a:pPr>
          <a:r>
            <a:rPr lang="en-US" sz="2800" b="0" i="1" kern="1200"/>
            <a:t>Multiple Web Servers, One Database</a:t>
          </a:r>
          <a:endParaRPr lang="en-US" sz="2800" kern="1200" dirty="0"/>
        </a:p>
      </dsp:txBody>
      <dsp:txXfrm>
        <a:off x="1018265" y="1813597"/>
        <a:ext cx="6485031" cy="903919"/>
      </dsp:txXfrm>
    </dsp:sp>
    <dsp:sp modelId="{617F9A31-1DD5-AB47-8C1B-5473F52CC683}">
      <dsp:nvSpPr>
        <dsp:cNvPr id="0" name=""/>
        <dsp:cNvSpPr/>
      </dsp:nvSpPr>
      <dsp:spPr>
        <a:xfrm>
          <a:off x="390945" y="1694849"/>
          <a:ext cx="1129899" cy="1129899"/>
        </a:xfrm>
        <a:prstGeom prst="ellipse">
          <a:avLst/>
        </a:prstGeom>
        <a:gradFill rotWithShape="0">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a:effectLst/>
        <a:scene3d>
          <a:camera prst="orthographicFront">
            <a:rot lat="0" lon="0" rev="0"/>
          </a:camera>
          <a:lightRig rig="contrasting" dir="t">
            <a:rot lat="0" lon="0" rev="1200000"/>
          </a:lightRig>
        </a:scene3d>
        <a:sp3d z="300000" contourW="12700" prstMaterial="flat">
          <a:bevelT w="177800" h="254000"/>
          <a:bevelB w="152400"/>
        </a:sp3d>
      </dsp:spPr>
      <dsp:style>
        <a:lnRef idx="0">
          <a:scrgbClr r="0" g="0" b="0"/>
        </a:lnRef>
        <a:fillRef idx="1">
          <a:scrgbClr r="0" g="0" b="0"/>
        </a:fillRef>
        <a:effectRef idx="0">
          <a:scrgbClr r="0" g="0" b="0"/>
        </a:effectRef>
        <a:fontRef idx="minor"/>
      </dsp:style>
    </dsp:sp>
    <dsp:sp modelId="{0D91E96F-168A-044F-B5B0-2F2E47C4E4D7}">
      <dsp:nvSpPr>
        <dsp:cNvPr id="0" name=""/>
        <dsp:cNvSpPr/>
      </dsp:nvSpPr>
      <dsp:spPr>
        <a:xfrm>
          <a:off x="627320" y="3163718"/>
          <a:ext cx="6813606" cy="903919"/>
        </a:xfrm>
        <a:prstGeom prst="rect">
          <a:avLst/>
        </a:prstGeom>
        <a:solidFill>
          <a:schemeClr val="accen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717486" tIns="71120" rIns="71120" bIns="71120" numCol="1" spcCol="1270" anchor="ctr" anchorCtr="0">
          <a:noAutofit/>
        </a:bodyPr>
        <a:lstStyle/>
        <a:p>
          <a:pPr marL="0" lvl="0" indent="0" algn="l" defTabSz="1244600">
            <a:lnSpc>
              <a:spcPct val="90000"/>
            </a:lnSpc>
            <a:spcBef>
              <a:spcPct val="0"/>
            </a:spcBef>
            <a:spcAft>
              <a:spcPct val="35000"/>
            </a:spcAft>
            <a:buFont typeface="Arial" panose="020B0604020202020204" pitchFamily="34" charset="0"/>
            <a:buNone/>
          </a:pPr>
          <a:r>
            <a:rPr lang="en-US" sz="2800" b="0" i="1" kern="1200" dirty="0"/>
            <a:t>Multiple Web Server, Multiple Databases</a:t>
          </a:r>
          <a:endParaRPr lang="en-VN" sz="2800" kern="1200" dirty="0"/>
        </a:p>
      </dsp:txBody>
      <dsp:txXfrm>
        <a:off x="627320" y="3163718"/>
        <a:ext cx="6813606" cy="903919"/>
      </dsp:txXfrm>
    </dsp:sp>
    <dsp:sp modelId="{449296E4-E5D9-9340-8782-46A45C4BA61F}">
      <dsp:nvSpPr>
        <dsp:cNvPr id="0" name=""/>
        <dsp:cNvSpPr/>
      </dsp:nvSpPr>
      <dsp:spPr>
        <a:xfrm>
          <a:off x="62370" y="3050728"/>
          <a:ext cx="1129899" cy="1129899"/>
        </a:xfrm>
        <a:prstGeom prst="ellipse">
          <a:avLst/>
        </a:prstGeom>
        <a:gradFill rotWithShape="0">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a:effectLst/>
        <a:scene3d>
          <a:camera prst="orthographicFront">
            <a:rot lat="0" lon="0" rev="0"/>
          </a:camera>
          <a:lightRig rig="contrasting" dir="t">
            <a:rot lat="0" lon="0" rev="1200000"/>
          </a:lightRig>
        </a:scene3d>
        <a:sp3d z="300000" contourW="12700" prstMaterial="flat">
          <a:bevelT w="177800" h="254000"/>
          <a:bevelB w="152400"/>
        </a:sp3d>
      </dsp:spPr>
      <dsp:style>
        <a:lnRef idx="0">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999B1F4-62B3-A34B-9B1A-55DC9233D9B9}">
      <dsp:nvSpPr>
        <dsp:cNvPr id="0" name=""/>
        <dsp:cNvSpPr/>
      </dsp:nvSpPr>
      <dsp:spPr>
        <a:xfrm>
          <a:off x="-5109791" y="-782770"/>
          <a:ext cx="6085139" cy="6085139"/>
        </a:xfrm>
        <a:prstGeom prst="blockArc">
          <a:avLst>
            <a:gd name="adj1" fmla="val 18900000"/>
            <a:gd name="adj2" fmla="val 2700000"/>
            <a:gd name="adj3" fmla="val 355"/>
          </a:avLst>
        </a:prstGeom>
        <a:noFill/>
        <a:ln w="25400" cap="flat" cmpd="sng" algn="ctr">
          <a:solidFill>
            <a:schemeClr val="accent1">
              <a:shade val="60000"/>
              <a:hueOff val="0"/>
              <a:satOff val="0"/>
              <a:lumOff val="0"/>
              <a:alphaOff val="0"/>
            </a:schemeClr>
          </a:solidFill>
          <a:prstDash val="solid"/>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93B3FFA0-45B2-8D4F-9B8E-5FD6EC29CB75}">
      <dsp:nvSpPr>
        <dsp:cNvPr id="0" name=""/>
        <dsp:cNvSpPr/>
      </dsp:nvSpPr>
      <dsp:spPr>
        <a:xfrm>
          <a:off x="510702" y="347466"/>
          <a:ext cx="6930211" cy="695294"/>
        </a:xfrm>
        <a:prstGeom prst="rect">
          <a:avLst/>
        </a:prstGeom>
        <a:solidFill>
          <a:schemeClr val="accen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551890" tIns="63500" rIns="63500" bIns="63500" numCol="1" spcCol="1270" anchor="ctr" anchorCtr="0">
          <a:noAutofit/>
        </a:bodyPr>
        <a:lstStyle/>
        <a:p>
          <a:pPr marL="0" lvl="0" indent="0" algn="l" defTabSz="1111250">
            <a:lnSpc>
              <a:spcPct val="90000"/>
            </a:lnSpc>
            <a:spcBef>
              <a:spcPct val="0"/>
            </a:spcBef>
            <a:spcAft>
              <a:spcPct val="35000"/>
            </a:spcAft>
            <a:buFont typeface="Arial" panose="020B0604020202020204" pitchFamily="34" charset="0"/>
            <a:buNone/>
          </a:pPr>
          <a:r>
            <a:rPr lang="en-US" sz="2500" b="0" i="1" kern="1200" dirty="0"/>
            <a:t>Single-Page Application (SPAs)</a:t>
          </a:r>
          <a:endParaRPr lang="en-US" sz="2500" kern="1200" dirty="0"/>
        </a:p>
      </dsp:txBody>
      <dsp:txXfrm>
        <a:off x="510702" y="347466"/>
        <a:ext cx="6930211" cy="695294"/>
      </dsp:txXfrm>
    </dsp:sp>
    <dsp:sp modelId="{358104A3-8B3A-9E47-A45C-69659C7B8EBD}">
      <dsp:nvSpPr>
        <dsp:cNvPr id="0" name=""/>
        <dsp:cNvSpPr/>
      </dsp:nvSpPr>
      <dsp:spPr>
        <a:xfrm>
          <a:off x="76143" y="260554"/>
          <a:ext cx="869118" cy="869118"/>
        </a:xfrm>
        <a:prstGeom prst="ellipse">
          <a:avLst/>
        </a:prstGeom>
        <a:gradFill rotWithShape="0">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a:effectLst/>
        <a:scene3d>
          <a:camera prst="orthographicFront">
            <a:rot lat="0" lon="0" rev="0"/>
          </a:camera>
          <a:lightRig rig="contrasting" dir="t">
            <a:rot lat="0" lon="0" rev="1200000"/>
          </a:lightRig>
        </a:scene3d>
        <a:sp3d z="300000" contourW="12700" prstMaterial="flat">
          <a:bevelT w="177800" h="254000"/>
          <a:bevelB w="152400"/>
        </a:sp3d>
      </dsp:spPr>
      <dsp:style>
        <a:lnRef idx="0">
          <a:scrgbClr r="0" g="0" b="0"/>
        </a:lnRef>
        <a:fillRef idx="1">
          <a:scrgbClr r="0" g="0" b="0"/>
        </a:fillRef>
        <a:effectRef idx="0">
          <a:scrgbClr r="0" g="0" b="0"/>
        </a:effectRef>
        <a:fontRef idx="minor"/>
      </dsp:style>
    </dsp:sp>
    <dsp:sp modelId="{057CFC8A-7DD0-A64B-90BD-A03CAE76FDFA}">
      <dsp:nvSpPr>
        <dsp:cNvPr id="0" name=""/>
        <dsp:cNvSpPr/>
      </dsp:nvSpPr>
      <dsp:spPr>
        <a:xfrm>
          <a:off x="971713" y="1395018"/>
          <a:ext cx="6531583" cy="695294"/>
        </a:xfrm>
        <a:prstGeom prst="rect">
          <a:avLst/>
        </a:prstGeom>
        <a:solidFill>
          <a:schemeClr val="accen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551890" tIns="63500" rIns="63500" bIns="63500" numCol="1" spcCol="1270" anchor="ctr" anchorCtr="0">
          <a:noAutofit/>
        </a:bodyPr>
        <a:lstStyle/>
        <a:p>
          <a:pPr marL="0" lvl="0" indent="0" algn="l" defTabSz="1111250">
            <a:lnSpc>
              <a:spcPct val="90000"/>
            </a:lnSpc>
            <a:spcBef>
              <a:spcPct val="0"/>
            </a:spcBef>
            <a:spcAft>
              <a:spcPct val="35000"/>
            </a:spcAft>
            <a:buFont typeface="Arial" panose="020B0604020202020204" pitchFamily="34" charset="0"/>
            <a:buNone/>
          </a:pPr>
          <a:r>
            <a:rPr lang="en-US" sz="2500" b="0" i="1" kern="1200" dirty="0"/>
            <a:t>Server-Side Rendered Application (SSR)</a:t>
          </a:r>
          <a:endParaRPr lang="en-US" sz="2500" b="0" i="0" kern="1200" dirty="0"/>
        </a:p>
      </dsp:txBody>
      <dsp:txXfrm>
        <a:off x="971713" y="1395018"/>
        <a:ext cx="6531583" cy="695294"/>
      </dsp:txXfrm>
    </dsp:sp>
    <dsp:sp modelId="{617F9A31-1DD5-AB47-8C1B-5473F52CC683}">
      <dsp:nvSpPr>
        <dsp:cNvPr id="0" name=""/>
        <dsp:cNvSpPr/>
      </dsp:nvSpPr>
      <dsp:spPr>
        <a:xfrm>
          <a:off x="474771" y="1303678"/>
          <a:ext cx="869118" cy="869118"/>
        </a:xfrm>
        <a:prstGeom prst="ellipse">
          <a:avLst/>
        </a:prstGeom>
        <a:gradFill rotWithShape="0">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a:effectLst/>
        <a:scene3d>
          <a:camera prst="orthographicFront">
            <a:rot lat="0" lon="0" rev="0"/>
          </a:camera>
          <a:lightRig rig="contrasting" dir="t">
            <a:rot lat="0" lon="0" rev="1200000"/>
          </a:lightRig>
        </a:scene3d>
        <a:sp3d z="300000" contourW="12700" prstMaterial="flat">
          <a:bevelT w="177800" h="254000"/>
          <a:bevelB w="152400"/>
        </a:sp3d>
      </dsp:spPr>
      <dsp:style>
        <a:lnRef idx="0">
          <a:scrgbClr r="0" g="0" b="0"/>
        </a:lnRef>
        <a:fillRef idx="1">
          <a:scrgbClr r="0" g="0" b="0"/>
        </a:fillRef>
        <a:effectRef idx="0">
          <a:scrgbClr r="0" g="0" b="0"/>
        </a:effectRef>
        <a:fontRef idx="minor"/>
      </dsp:style>
    </dsp:sp>
    <dsp:sp modelId="{0D91E96F-168A-044F-B5B0-2F2E47C4E4D7}">
      <dsp:nvSpPr>
        <dsp:cNvPr id="0" name=""/>
        <dsp:cNvSpPr/>
      </dsp:nvSpPr>
      <dsp:spPr>
        <a:xfrm>
          <a:off x="909331" y="2433713"/>
          <a:ext cx="6531583" cy="695294"/>
        </a:xfrm>
        <a:prstGeom prst="rect">
          <a:avLst/>
        </a:prstGeom>
        <a:solidFill>
          <a:schemeClr val="accen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551890" tIns="63500" rIns="63500" bIns="63500" numCol="1" spcCol="1270" anchor="ctr" anchorCtr="0">
          <a:noAutofit/>
        </a:bodyPr>
        <a:lstStyle/>
        <a:p>
          <a:pPr marL="0" lvl="0" indent="0" algn="l" defTabSz="1111250">
            <a:lnSpc>
              <a:spcPct val="90000"/>
            </a:lnSpc>
            <a:spcBef>
              <a:spcPct val="0"/>
            </a:spcBef>
            <a:spcAft>
              <a:spcPct val="35000"/>
            </a:spcAft>
            <a:buFont typeface="Arial" panose="020B0604020202020204" pitchFamily="34" charset="0"/>
            <a:buNone/>
          </a:pPr>
          <a:r>
            <a:rPr lang="en-US" sz="2500" b="0" i="1" kern="1200" dirty="0"/>
            <a:t>Microservices</a:t>
          </a:r>
          <a:endParaRPr lang="en-VN" sz="2500" kern="1200" dirty="0"/>
        </a:p>
      </dsp:txBody>
      <dsp:txXfrm>
        <a:off x="909331" y="2433713"/>
        <a:ext cx="6531583" cy="695294"/>
      </dsp:txXfrm>
    </dsp:sp>
    <dsp:sp modelId="{449296E4-E5D9-9340-8782-46A45C4BA61F}">
      <dsp:nvSpPr>
        <dsp:cNvPr id="0" name=""/>
        <dsp:cNvSpPr/>
      </dsp:nvSpPr>
      <dsp:spPr>
        <a:xfrm>
          <a:off x="474771" y="2346801"/>
          <a:ext cx="869118" cy="869118"/>
        </a:xfrm>
        <a:prstGeom prst="ellipse">
          <a:avLst/>
        </a:prstGeom>
        <a:gradFill rotWithShape="0">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a:effectLst/>
        <a:scene3d>
          <a:camera prst="orthographicFront">
            <a:rot lat="0" lon="0" rev="0"/>
          </a:camera>
          <a:lightRig rig="contrasting" dir="t">
            <a:rot lat="0" lon="0" rev="1200000"/>
          </a:lightRig>
        </a:scene3d>
        <a:sp3d z="300000" contourW="12700" prstMaterial="flat">
          <a:bevelT w="177800" h="254000"/>
          <a:bevelB w="152400"/>
        </a:sp3d>
      </dsp:spPr>
      <dsp:style>
        <a:lnRef idx="0">
          <a:scrgbClr r="0" g="0" b="0"/>
        </a:lnRef>
        <a:fillRef idx="1">
          <a:scrgbClr r="0" g="0" b="0"/>
        </a:fillRef>
        <a:effectRef idx="0">
          <a:scrgbClr r="0" g="0" b="0"/>
        </a:effectRef>
        <a:fontRef idx="minor"/>
      </dsp:style>
    </dsp:sp>
    <dsp:sp modelId="{CAAAAB77-D942-5341-927A-7CEF5EFCBBBA}">
      <dsp:nvSpPr>
        <dsp:cNvPr id="0" name=""/>
        <dsp:cNvSpPr/>
      </dsp:nvSpPr>
      <dsp:spPr>
        <a:xfrm>
          <a:off x="510702" y="3476836"/>
          <a:ext cx="6930211" cy="695294"/>
        </a:xfrm>
        <a:prstGeom prst="rect">
          <a:avLst/>
        </a:prstGeom>
        <a:solidFill>
          <a:schemeClr val="accen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551890" tIns="63500" rIns="63500" bIns="63500" numCol="1" spcCol="1270" anchor="ctr" anchorCtr="0">
          <a:noAutofit/>
        </a:bodyPr>
        <a:lstStyle/>
        <a:p>
          <a:pPr marL="0" lvl="0" indent="0" algn="l" defTabSz="1111250">
            <a:lnSpc>
              <a:spcPct val="90000"/>
            </a:lnSpc>
            <a:spcBef>
              <a:spcPct val="0"/>
            </a:spcBef>
            <a:spcAft>
              <a:spcPct val="35000"/>
            </a:spcAft>
            <a:buFont typeface="Arial" panose="020B0604020202020204" pitchFamily="34" charset="0"/>
            <a:buNone/>
          </a:pPr>
          <a:r>
            <a:rPr lang="en-US" sz="2500" b="0" i="1" kern="1200"/>
            <a:t>Serverless Architecture</a:t>
          </a:r>
          <a:endParaRPr lang="en-US" sz="2500" kern="1200" dirty="0"/>
        </a:p>
      </dsp:txBody>
      <dsp:txXfrm>
        <a:off x="510702" y="3476836"/>
        <a:ext cx="6930211" cy="695294"/>
      </dsp:txXfrm>
    </dsp:sp>
    <dsp:sp modelId="{3CB6126D-5856-6443-853E-907C91E6DDCD}">
      <dsp:nvSpPr>
        <dsp:cNvPr id="0" name=""/>
        <dsp:cNvSpPr/>
      </dsp:nvSpPr>
      <dsp:spPr>
        <a:xfrm>
          <a:off x="76143" y="3389924"/>
          <a:ext cx="869118" cy="869118"/>
        </a:xfrm>
        <a:prstGeom prst="ellipse">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z="300000" contourW="12700" prstMaterial="flat">
          <a:bevelT w="177800" h="254000"/>
          <a:bevelB w="152400"/>
        </a:sp3d>
      </dsp:spPr>
      <dsp:style>
        <a:lnRef idx="0">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32748B-3E73-464C-BE45-387F4DF65D26}">
      <dsp:nvSpPr>
        <dsp:cNvPr id="0" name=""/>
        <dsp:cNvSpPr/>
      </dsp:nvSpPr>
      <dsp:spPr>
        <a:xfrm>
          <a:off x="3278968" y="1820420"/>
          <a:ext cx="1398612" cy="1398612"/>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0" kern="1200" dirty="0"/>
            <a:t>Advantages</a:t>
          </a:r>
          <a:endParaRPr lang="en-US" sz="1400" kern="1200" dirty="0"/>
        </a:p>
      </dsp:txBody>
      <dsp:txXfrm>
        <a:off x="3483790" y="2025242"/>
        <a:ext cx="988968" cy="988968"/>
      </dsp:txXfrm>
    </dsp:sp>
    <dsp:sp modelId="{68ADA6E4-3E48-DC4A-9F22-6AB5F17AC534}">
      <dsp:nvSpPr>
        <dsp:cNvPr id="0" name=""/>
        <dsp:cNvSpPr/>
      </dsp:nvSpPr>
      <dsp:spPr>
        <a:xfrm rot="16200000">
          <a:off x="3829989" y="1311266"/>
          <a:ext cx="296570" cy="47552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3874475" y="1450858"/>
        <a:ext cx="207599" cy="285316"/>
      </dsp:txXfrm>
    </dsp:sp>
    <dsp:sp modelId="{98822EC7-D130-BF4B-92EA-87F9EC86904E}">
      <dsp:nvSpPr>
        <dsp:cNvPr id="0" name=""/>
        <dsp:cNvSpPr/>
      </dsp:nvSpPr>
      <dsp:spPr>
        <a:xfrm>
          <a:off x="3348899" y="2101"/>
          <a:ext cx="1258751" cy="1258751"/>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b="0" i="0" kern="1200" dirty="0"/>
            <a:t>Predefined Templates</a:t>
          </a:r>
          <a:endParaRPr lang="en-US" sz="1100" kern="1200" dirty="0"/>
        </a:p>
      </dsp:txBody>
      <dsp:txXfrm>
        <a:off x="3533239" y="186441"/>
        <a:ext cx="890071" cy="890071"/>
      </dsp:txXfrm>
    </dsp:sp>
    <dsp:sp modelId="{9AD1012B-808B-4F41-B4B9-950F31498E7A}">
      <dsp:nvSpPr>
        <dsp:cNvPr id="0" name=""/>
        <dsp:cNvSpPr/>
      </dsp:nvSpPr>
      <dsp:spPr>
        <a:xfrm rot="19285714">
          <a:off x="4588910" y="1676743"/>
          <a:ext cx="296570" cy="47552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4598615" y="1799585"/>
        <a:ext cx="207599" cy="285316"/>
      </dsp:txXfrm>
    </dsp:sp>
    <dsp:sp modelId="{BAAB7246-5C55-DA4E-9040-490F52E88D4B}">
      <dsp:nvSpPr>
        <dsp:cNvPr id="0" name=""/>
        <dsp:cNvSpPr/>
      </dsp:nvSpPr>
      <dsp:spPr>
        <a:xfrm>
          <a:off x="4825192" y="713046"/>
          <a:ext cx="1258751" cy="1258751"/>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b="0" i="0" kern="1200"/>
            <a:t>Loose Coupling</a:t>
          </a:r>
          <a:endParaRPr lang="en-US" sz="1100" kern="1200" dirty="0"/>
        </a:p>
      </dsp:txBody>
      <dsp:txXfrm>
        <a:off x="5009532" y="897386"/>
        <a:ext cx="890071" cy="890071"/>
      </dsp:txXfrm>
    </dsp:sp>
    <dsp:sp modelId="{1961B0B0-724A-9243-B657-B894B667FBF1}">
      <dsp:nvSpPr>
        <dsp:cNvPr id="0" name=""/>
        <dsp:cNvSpPr/>
      </dsp:nvSpPr>
      <dsp:spPr>
        <a:xfrm rot="771429">
          <a:off x="4776348" y="2497962"/>
          <a:ext cx="296570" cy="47552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4777463" y="2583169"/>
        <a:ext cx="207599" cy="285316"/>
      </dsp:txXfrm>
    </dsp:sp>
    <dsp:sp modelId="{607224D5-65CF-374C-9944-EFB6C259D6CB}">
      <dsp:nvSpPr>
        <dsp:cNvPr id="0" name=""/>
        <dsp:cNvSpPr/>
      </dsp:nvSpPr>
      <dsp:spPr>
        <a:xfrm>
          <a:off x="5189806" y="2310526"/>
          <a:ext cx="1258751" cy="1258751"/>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b="0" i="0" kern="1200"/>
            <a:t>Easy to test</a:t>
          </a:r>
          <a:endParaRPr lang="en-US" sz="1100" kern="1200" dirty="0"/>
        </a:p>
      </dsp:txBody>
      <dsp:txXfrm>
        <a:off x="5374146" y="2494866"/>
        <a:ext cx="890071" cy="890071"/>
      </dsp:txXfrm>
    </dsp:sp>
    <dsp:sp modelId="{E93D5642-2737-D945-B699-96D455192A01}">
      <dsp:nvSpPr>
        <dsp:cNvPr id="0" name=""/>
        <dsp:cNvSpPr/>
      </dsp:nvSpPr>
      <dsp:spPr>
        <a:xfrm rot="3857143">
          <a:off x="4251158" y="3156530"/>
          <a:ext cx="296570" cy="47552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4276342" y="3211556"/>
        <a:ext cx="207599" cy="285316"/>
      </dsp:txXfrm>
    </dsp:sp>
    <dsp:sp modelId="{868EF078-0D70-054C-98D9-5F104E74B643}">
      <dsp:nvSpPr>
        <dsp:cNvPr id="0" name=""/>
        <dsp:cNvSpPr/>
      </dsp:nvSpPr>
      <dsp:spPr>
        <a:xfrm>
          <a:off x="4168180" y="3591605"/>
          <a:ext cx="1258751" cy="1258751"/>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b="0" i="0" kern="1200" dirty="0"/>
            <a:t>Lightweight</a:t>
          </a:r>
          <a:endParaRPr lang="en-US" sz="1100" kern="1200" dirty="0"/>
        </a:p>
      </dsp:txBody>
      <dsp:txXfrm>
        <a:off x="4352520" y="3775945"/>
        <a:ext cx="890071" cy="890071"/>
      </dsp:txXfrm>
    </dsp:sp>
    <dsp:sp modelId="{FDB98A34-52E3-C943-A97D-0A4790230ABD}">
      <dsp:nvSpPr>
        <dsp:cNvPr id="0" name=""/>
        <dsp:cNvSpPr/>
      </dsp:nvSpPr>
      <dsp:spPr>
        <a:xfrm rot="6942857">
          <a:off x="3408820" y="3156530"/>
          <a:ext cx="296570" cy="47552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rot="10800000">
        <a:off x="3472607" y="3211556"/>
        <a:ext cx="207599" cy="285316"/>
      </dsp:txXfrm>
    </dsp:sp>
    <dsp:sp modelId="{FF78AD4F-ECE6-254D-AAD0-3A0033ABCB0A}">
      <dsp:nvSpPr>
        <dsp:cNvPr id="0" name=""/>
        <dsp:cNvSpPr/>
      </dsp:nvSpPr>
      <dsp:spPr>
        <a:xfrm>
          <a:off x="2529618" y="3591605"/>
          <a:ext cx="1258751" cy="1258751"/>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b="0" i="0" kern="1200"/>
            <a:t>Fast Development</a:t>
          </a:r>
          <a:endParaRPr lang="en-US" sz="1100" kern="1200" dirty="0"/>
        </a:p>
      </dsp:txBody>
      <dsp:txXfrm>
        <a:off x="2713958" y="3775945"/>
        <a:ext cx="890071" cy="890071"/>
      </dsp:txXfrm>
    </dsp:sp>
    <dsp:sp modelId="{4B4DAB46-FBA5-8B4E-9206-A18020550F01}">
      <dsp:nvSpPr>
        <dsp:cNvPr id="0" name=""/>
        <dsp:cNvSpPr/>
      </dsp:nvSpPr>
      <dsp:spPr>
        <a:xfrm rot="10028571">
          <a:off x="2883630" y="2497962"/>
          <a:ext cx="296570" cy="47552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rot="10800000">
        <a:off x="2971486" y="2583169"/>
        <a:ext cx="207599" cy="285316"/>
      </dsp:txXfrm>
    </dsp:sp>
    <dsp:sp modelId="{C0A0DFB8-D9DA-A346-8760-DA64D98DADBA}">
      <dsp:nvSpPr>
        <dsp:cNvPr id="0" name=""/>
        <dsp:cNvSpPr/>
      </dsp:nvSpPr>
      <dsp:spPr>
        <a:xfrm>
          <a:off x="1507992" y="2310526"/>
          <a:ext cx="1258751" cy="1258751"/>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b="0" i="0" kern="1200"/>
            <a:t>Powerful abstraction</a:t>
          </a:r>
          <a:endParaRPr lang="en-US" sz="1100" kern="1200"/>
        </a:p>
      </dsp:txBody>
      <dsp:txXfrm>
        <a:off x="1692332" y="2494866"/>
        <a:ext cx="890071" cy="890071"/>
      </dsp:txXfrm>
    </dsp:sp>
    <dsp:sp modelId="{5F465B73-CA59-4540-82FC-AB6ECC9DF290}">
      <dsp:nvSpPr>
        <dsp:cNvPr id="0" name=""/>
        <dsp:cNvSpPr/>
      </dsp:nvSpPr>
      <dsp:spPr>
        <a:xfrm rot="13114286">
          <a:off x="3071068" y="1676743"/>
          <a:ext cx="296570" cy="47552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rot="10800000">
        <a:off x="3150334" y="1799585"/>
        <a:ext cx="207599" cy="285316"/>
      </dsp:txXfrm>
    </dsp:sp>
    <dsp:sp modelId="{E2E517CF-FDBB-E74B-9407-961B0E4CE229}">
      <dsp:nvSpPr>
        <dsp:cNvPr id="0" name=""/>
        <dsp:cNvSpPr/>
      </dsp:nvSpPr>
      <dsp:spPr>
        <a:xfrm>
          <a:off x="1872606" y="713046"/>
          <a:ext cx="1258751" cy="1258751"/>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b="0" i="0" kern="1200" dirty="0"/>
            <a:t>Declarative support</a:t>
          </a:r>
          <a:endParaRPr lang="en-US" sz="1100" kern="1200" dirty="0"/>
        </a:p>
      </dsp:txBody>
      <dsp:txXfrm>
        <a:off x="2056946" y="897386"/>
        <a:ext cx="890071" cy="89007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04490C-35E4-434E-9543-6C97ED6EB5BC}">
      <dsp:nvSpPr>
        <dsp:cNvPr id="0" name=""/>
        <dsp:cNvSpPr/>
      </dsp:nvSpPr>
      <dsp:spPr>
        <a:xfrm>
          <a:off x="1883949" y="2363670"/>
          <a:ext cx="418183" cy="1976933"/>
        </a:xfrm>
        <a:custGeom>
          <a:avLst/>
          <a:gdLst/>
          <a:ahLst/>
          <a:cxnLst/>
          <a:rect l="0" t="0" r="0" b="0"/>
          <a:pathLst>
            <a:path>
              <a:moveTo>
                <a:pt x="0" y="0"/>
              </a:moveTo>
              <a:lnTo>
                <a:pt x="229788" y="0"/>
              </a:lnTo>
              <a:lnTo>
                <a:pt x="229788" y="1976933"/>
              </a:lnTo>
              <a:lnTo>
                <a:pt x="418183" y="1976933"/>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3EB3C9B-A950-074A-963B-6CE30A2552CF}">
      <dsp:nvSpPr>
        <dsp:cNvPr id="0" name=""/>
        <dsp:cNvSpPr/>
      </dsp:nvSpPr>
      <dsp:spPr>
        <a:xfrm>
          <a:off x="1883949" y="2363670"/>
          <a:ext cx="418183" cy="1166834"/>
        </a:xfrm>
        <a:custGeom>
          <a:avLst/>
          <a:gdLst/>
          <a:ahLst/>
          <a:cxnLst/>
          <a:rect l="0" t="0" r="0" b="0"/>
          <a:pathLst>
            <a:path>
              <a:moveTo>
                <a:pt x="0" y="0"/>
              </a:moveTo>
              <a:lnTo>
                <a:pt x="229788" y="0"/>
              </a:lnTo>
              <a:lnTo>
                <a:pt x="229788" y="1166834"/>
              </a:lnTo>
              <a:lnTo>
                <a:pt x="418183" y="1166834"/>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159EA20-C651-D94C-8C0A-37B5F152D534}">
      <dsp:nvSpPr>
        <dsp:cNvPr id="0" name=""/>
        <dsp:cNvSpPr/>
      </dsp:nvSpPr>
      <dsp:spPr>
        <a:xfrm>
          <a:off x="1883949" y="2363670"/>
          <a:ext cx="418183" cy="356736"/>
        </a:xfrm>
        <a:custGeom>
          <a:avLst/>
          <a:gdLst/>
          <a:ahLst/>
          <a:cxnLst/>
          <a:rect l="0" t="0" r="0" b="0"/>
          <a:pathLst>
            <a:path>
              <a:moveTo>
                <a:pt x="0" y="0"/>
              </a:moveTo>
              <a:lnTo>
                <a:pt x="229788" y="0"/>
              </a:lnTo>
              <a:lnTo>
                <a:pt x="229788" y="356736"/>
              </a:lnTo>
              <a:lnTo>
                <a:pt x="418183" y="356736"/>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A47C759-897D-4B42-B57A-BE7E65F927A4}">
      <dsp:nvSpPr>
        <dsp:cNvPr id="0" name=""/>
        <dsp:cNvSpPr/>
      </dsp:nvSpPr>
      <dsp:spPr>
        <a:xfrm>
          <a:off x="1883949" y="1910308"/>
          <a:ext cx="418183" cy="453362"/>
        </a:xfrm>
        <a:custGeom>
          <a:avLst/>
          <a:gdLst/>
          <a:ahLst/>
          <a:cxnLst/>
          <a:rect l="0" t="0" r="0" b="0"/>
          <a:pathLst>
            <a:path>
              <a:moveTo>
                <a:pt x="0" y="453362"/>
              </a:moveTo>
              <a:lnTo>
                <a:pt x="229788" y="453362"/>
              </a:lnTo>
              <a:lnTo>
                <a:pt x="229788" y="0"/>
              </a:lnTo>
              <a:lnTo>
                <a:pt x="418183"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071595B-536F-654D-9E5A-0FDE8BB16875}">
      <dsp:nvSpPr>
        <dsp:cNvPr id="0" name=""/>
        <dsp:cNvSpPr/>
      </dsp:nvSpPr>
      <dsp:spPr>
        <a:xfrm>
          <a:off x="1883949" y="1100210"/>
          <a:ext cx="418183" cy="1263460"/>
        </a:xfrm>
        <a:custGeom>
          <a:avLst/>
          <a:gdLst/>
          <a:ahLst/>
          <a:cxnLst/>
          <a:rect l="0" t="0" r="0" b="0"/>
          <a:pathLst>
            <a:path>
              <a:moveTo>
                <a:pt x="0" y="1263460"/>
              </a:moveTo>
              <a:lnTo>
                <a:pt x="229788" y="1263460"/>
              </a:lnTo>
              <a:lnTo>
                <a:pt x="229788" y="0"/>
              </a:lnTo>
              <a:lnTo>
                <a:pt x="418183"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B7E7F22-2AAF-1548-8601-7AB222AE4459}">
      <dsp:nvSpPr>
        <dsp:cNvPr id="0" name=""/>
        <dsp:cNvSpPr/>
      </dsp:nvSpPr>
      <dsp:spPr>
        <a:xfrm>
          <a:off x="1883949" y="290111"/>
          <a:ext cx="418183" cy="2073558"/>
        </a:xfrm>
        <a:custGeom>
          <a:avLst/>
          <a:gdLst/>
          <a:ahLst/>
          <a:cxnLst/>
          <a:rect l="0" t="0" r="0" b="0"/>
          <a:pathLst>
            <a:path>
              <a:moveTo>
                <a:pt x="0" y="2073558"/>
              </a:moveTo>
              <a:lnTo>
                <a:pt x="229788" y="2073558"/>
              </a:lnTo>
              <a:lnTo>
                <a:pt x="229788" y="0"/>
              </a:lnTo>
              <a:lnTo>
                <a:pt x="418183"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3F7F8C5-8DD6-C947-AAB2-375607741456}">
      <dsp:nvSpPr>
        <dsp:cNvPr id="0" name=""/>
        <dsp:cNvSpPr/>
      </dsp:nvSpPr>
      <dsp:spPr>
        <a:xfrm>
          <a:off x="0" y="2076368"/>
          <a:ext cx="1883949" cy="574604"/>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1155700">
            <a:lnSpc>
              <a:spcPct val="90000"/>
            </a:lnSpc>
            <a:spcBef>
              <a:spcPct val="0"/>
            </a:spcBef>
            <a:spcAft>
              <a:spcPct val="35000"/>
            </a:spcAft>
            <a:buNone/>
          </a:pPr>
          <a:r>
            <a:rPr lang="en-US" sz="2600" kern="1200" dirty="0"/>
            <a:t>RESTful API</a:t>
          </a:r>
        </a:p>
      </dsp:txBody>
      <dsp:txXfrm>
        <a:off x="0" y="2076368"/>
        <a:ext cx="1883949" cy="574604"/>
      </dsp:txXfrm>
    </dsp:sp>
    <dsp:sp modelId="{DA0A1270-0DEF-B64F-A689-C522B5107301}">
      <dsp:nvSpPr>
        <dsp:cNvPr id="0" name=""/>
        <dsp:cNvSpPr/>
      </dsp:nvSpPr>
      <dsp:spPr>
        <a:xfrm>
          <a:off x="2302133" y="2809"/>
          <a:ext cx="5768598" cy="574604"/>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l" defTabSz="1155700">
            <a:lnSpc>
              <a:spcPct val="90000"/>
            </a:lnSpc>
            <a:spcBef>
              <a:spcPct val="0"/>
            </a:spcBef>
            <a:spcAft>
              <a:spcPct val="35000"/>
            </a:spcAft>
            <a:buNone/>
          </a:pPr>
          <a:r>
            <a:rPr lang="en-US" sz="2600" b="1" i="0" kern="1200" dirty="0"/>
            <a:t>Use of a uniform interface</a:t>
          </a:r>
          <a:endParaRPr lang="en-US" sz="2600" kern="1200" dirty="0"/>
        </a:p>
      </dsp:txBody>
      <dsp:txXfrm>
        <a:off x="2302133" y="2809"/>
        <a:ext cx="5768598" cy="574604"/>
      </dsp:txXfrm>
    </dsp:sp>
    <dsp:sp modelId="{D669A6CD-D344-8542-9406-5B91DF6581D7}">
      <dsp:nvSpPr>
        <dsp:cNvPr id="0" name=""/>
        <dsp:cNvSpPr/>
      </dsp:nvSpPr>
      <dsp:spPr>
        <a:xfrm>
          <a:off x="2302133" y="812907"/>
          <a:ext cx="5104015" cy="574604"/>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l" defTabSz="1155700">
            <a:lnSpc>
              <a:spcPct val="90000"/>
            </a:lnSpc>
            <a:spcBef>
              <a:spcPct val="0"/>
            </a:spcBef>
            <a:spcAft>
              <a:spcPct val="35000"/>
            </a:spcAft>
            <a:buNone/>
          </a:pPr>
          <a:r>
            <a:rPr lang="en-US" sz="2600" b="1" i="0" kern="1200" dirty="0"/>
            <a:t>RESTful Resource caching</a:t>
          </a:r>
          <a:endParaRPr lang="en-US" sz="2600" kern="1200" dirty="0"/>
        </a:p>
      </dsp:txBody>
      <dsp:txXfrm>
        <a:off x="2302133" y="812907"/>
        <a:ext cx="5104015" cy="574604"/>
      </dsp:txXfrm>
    </dsp:sp>
    <dsp:sp modelId="{01FE69EE-3574-924F-97FA-8F1097B83D13}">
      <dsp:nvSpPr>
        <dsp:cNvPr id="0" name=""/>
        <dsp:cNvSpPr/>
      </dsp:nvSpPr>
      <dsp:spPr>
        <a:xfrm>
          <a:off x="2302133" y="1623006"/>
          <a:ext cx="4583819" cy="574604"/>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l" defTabSz="889000">
            <a:lnSpc>
              <a:spcPct val="90000"/>
            </a:lnSpc>
            <a:spcBef>
              <a:spcPct val="0"/>
            </a:spcBef>
            <a:spcAft>
              <a:spcPct val="35000"/>
            </a:spcAft>
            <a:buNone/>
          </a:pPr>
          <a:r>
            <a:rPr lang="en-US" sz="2000" b="1" i="0" kern="1200" dirty="0"/>
            <a:t>Code on demand (XML, JSON)</a:t>
          </a:r>
          <a:endParaRPr lang="en-US" sz="2000" kern="1200" dirty="0"/>
        </a:p>
      </dsp:txBody>
      <dsp:txXfrm>
        <a:off x="2302133" y="1623006"/>
        <a:ext cx="4583819" cy="574604"/>
      </dsp:txXfrm>
    </dsp:sp>
    <dsp:sp modelId="{8506F62F-5D59-8544-A5F0-E417D35C1579}">
      <dsp:nvSpPr>
        <dsp:cNvPr id="0" name=""/>
        <dsp:cNvSpPr/>
      </dsp:nvSpPr>
      <dsp:spPr>
        <a:xfrm>
          <a:off x="2302133" y="2433104"/>
          <a:ext cx="4009101" cy="574604"/>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l" defTabSz="1155700">
            <a:lnSpc>
              <a:spcPct val="90000"/>
            </a:lnSpc>
            <a:spcBef>
              <a:spcPct val="0"/>
            </a:spcBef>
            <a:spcAft>
              <a:spcPct val="35000"/>
            </a:spcAft>
            <a:buNone/>
          </a:pPr>
          <a:r>
            <a:rPr lang="en-US" sz="2600" b="1" i="0" kern="1200" dirty="0"/>
            <a:t>Layered system</a:t>
          </a:r>
          <a:endParaRPr lang="en-US" sz="2600" kern="1200" dirty="0"/>
        </a:p>
      </dsp:txBody>
      <dsp:txXfrm>
        <a:off x="2302133" y="2433104"/>
        <a:ext cx="4009101" cy="574604"/>
      </dsp:txXfrm>
    </dsp:sp>
    <dsp:sp modelId="{DCDA026A-DC94-6042-A3B9-7E80E4C90058}">
      <dsp:nvSpPr>
        <dsp:cNvPr id="0" name=""/>
        <dsp:cNvSpPr/>
      </dsp:nvSpPr>
      <dsp:spPr>
        <a:xfrm>
          <a:off x="2302133" y="3243203"/>
          <a:ext cx="3649983" cy="574604"/>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l" defTabSz="1155700">
            <a:lnSpc>
              <a:spcPct val="90000"/>
            </a:lnSpc>
            <a:spcBef>
              <a:spcPct val="0"/>
            </a:spcBef>
            <a:spcAft>
              <a:spcPct val="35000"/>
            </a:spcAft>
            <a:buNone/>
          </a:pPr>
          <a:r>
            <a:rPr lang="en-US" sz="2600" b="1" i="0" kern="1200" dirty="0"/>
            <a:t>Client – Server</a:t>
          </a:r>
          <a:endParaRPr lang="en-US" sz="2600" kern="1200" dirty="0"/>
        </a:p>
      </dsp:txBody>
      <dsp:txXfrm>
        <a:off x="2302133" y="3243203"/>
        <a:ext cx="3649983" cy="574604"/>
      </dsp:txXfrm>
    </dsp:sp>
    <dsp:sp modelId="{8F3C05D5-36C6-0B4C-BCBE-11760EE862F4}">
      <dsp:nvSpPr>
        <dsp:cNvPr id="0" name=""/>
        <dsp:cNvSpPr/>
      </dsp:nvSpPr>
      <dsp:spPr>
        <a:xfrm>
          <a:off x="2302133" y="4053301"/>
          <a:ext cx="2837944" cy="574604"/>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l" defTabSz="1155700">
            <a:lnSpc>
              <a:spcPct val="90000"/>
            </a:lnSpc>
            <a:spcBef>
              <a:spcPct val="0"/>
            </a:spcBef>
            <a:spcAft>
              <a:spcPct val="35000"/>
            </a:spcAft>
            <a:buNone/>
          </a:pPr>
          <a:r>
            <a:rPr lang="en-US" sz="2600" b="1" i="0" kern="1200" dirty="0"/>
            <a:t>Stateless</a:t>
          </a:r>
          <a:endParaRPr lang="en-US" sz="2600" kern="1200" dirty="0"/>
        </a:p>
      </dsp:txBody>
      <dsp:txXfrm>
        <a:off x="2302133" y="4053301"/>
        <a:ext cx="2837944" cy="57460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6BADF07-94F8-2A45-BE08-E142555F2D3A}">
      <dsp:nvSpPr>
        <dsp:cNvPr id="0" name=""/>
        <dsp:cNvSpPr/>
      </dsp:nvSpPr>
      <dsp:spPr>
        <a:xfrm>
          <a:off x="0" y="365216"/>
          <a:ext cx="7231449" cy="4536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ACB4C1E-5AD9-B741-8D16-35E71442BBB6}">
      <dsp:nvSpPr>
        <dsp:cNvPr id="0" name=""/>
        <dsp:cNvSpPr/>
      </dsp:nvSpPr>
      <dsp:spPr>
        <a:xfrm>
          <a:off x="361572" y="99536"/>
          <a:ext cx="5062014" cy="53136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1332" tIns="0" rIns="191332" bIns="0" numCol="1" spcCol="1270" anchor="ctr" anchorCtr="0">
          <a:noAutofit/>
        </a:bodyPr>
        <a:lstStyle/>
        <a:p>
          <a:pPr marL="0" lvl="0" indent="0" algn="l" defTabSz="800100">
            <a:lnSpc>
              <a:spcPct val="90000"/>
            </a:lnSpc>
            <a:spcBef>
              <a:spcPct val="0"/>
            </a:spcBef>
            <a:spcAft>
              <a:spcPct val="35000"/>
            </a:spcAft>
            <a:buNone/>
          </a:pPr>
          <a:r>
            <a:rPr lang="en-US" sz="1800" kern="1200" dirty="0"/>
            <a:t>Single responsibility principle</a:t>
          </a:r>
        </a:p>
      </dsp:txBody>
      <dsp:txXfrm>
        <a:off x="387511" y="125475"/>
        <a:ext cx="5010136" cy="479482"/>
      </dsp:txXfrm>
    </dsp:sp>
    <dsp:sp modelId="{5E6886AB-9109-0D40-BCAA-F022B9B1864F}">
      <dsp:nvSpPr>
        <dsp:cNvPr id="0" name=""/>
        <dsp:cNvSpPr/>
      </dsp:nvSpPr>
      <dsp:spPr>
        <a:xfrm>
          <a:off x="0" y="1181696"/>
          <a:ext cx="7231449" cy="4536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123CF29-AC23-0149-B815-DB6833A83B14}">
      <dsp:nvSpPr>
        <dsp:cNvPr id="0" name=""/>
        <dsp:cNvSpPr/>
      </dsp:nvSpPr>
      <dsp:spPr>
        <a:xfrm>
          <a:off x="361572" y="916016"/>
          <a:ext cx="5062014" cy="53136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1332" tIns="0" rIns="191332" bIns="0" numCol="1" spcCol="1270" anchor="ctr" anchorCtr="0">
          <a:noAutofit/>
        </a:bodyPr>
        <a:lstStyle/>
        <a:p>
          <a:pPr marL="0" lvl="0" indent="0" algn="l" defTabSz="800100">
            <a:lnSpc>
              <a:spcPct val="90000"/>
            </a:lnSpc>
            <a:spcBef>
              <a:spcPct val="0"/>
            </a:spcBef>
            <a:spcAft>
              <a:spcPct val="35000"/>
            </a:spcAft>
            <a:buNone/>
          </a:pPr>
          <a:r>
            <a:rPr lang="en-US" sz="1800" kern="1200" dirty="0"/>
            <a:t>Open/closed principle</a:t>
          </a:r>
        </a:p>
      </dsp:txBody>
      <dsp:txXfrm>
        <a:off x="387511" y="941955"/>
        <a:ext cx="5010136" cy="479482"/>
      </dsp:txXfrm>
    </dsp:sp>
    <dsp:sp modelId="{291E6DF7-5467-6D43-B07E-26E2D3BE4AE0}">
      <dsp:nvSpPr>
        <dsp:cNvPr id="0" name=""/>
        <dsp:cNvSpPr/>
      </dsp:nvSpPr>
      <dsp:spPr>
        <a:xfrm>
          <a:off x="0" y="1998176"/>
          <a:ext cx="7231449" cy="4536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CA033FA-B398-AC46-B101-5675316C65A8}">
      <dsp:nvSpPr>
        <dsp:cNvPr id="0" name=""/>
        <dsp:cNvSpPr/>
      </dsp:nvSpPr>
      <dsp:spPr>
        <a:xfrm>
          <a:off x="361572" y="1732496"/>
          <a:ext cx="5062014" cy="53136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1332" tIns="0" rIns="191332" bIns="0" numCol="1" spcCol="1270" anchor="ctr" anchorCtr="0">
          <a:noAutofit/>
        </a:bodyPr>
        <a:lstStyle/>
        <a:p>
          <a:pPr marL="0" lvl="0" indent="0" algn="l" defTabSz="800100">
            <a:lnSpc>
              <a:spcPct val="90000"/>
            </a:lnSpc>
            <a:spcBef>
              <a:spcPct val="0"/>
            </a:spcBef>
            <a:spcAft>
              <a:spcPct val="35000"/>
            </a:spcAft>
            <a:buNone/>
          </a:pPr>
          <a:r>
            <a:rPr lang="en-US" sz="1800" kern="1200"/>
            <a:t>Liskov substitution principle</a:t>
          </a:r>
          <a:endParaRPr lang="en-US" sz="1800" kern="1200" dirty="0"/>
        </a:p>
      </dsp:txBody>
      <dsp:txXfrm>
        <a:off x="387511" y="1758435"/>
        <a:ext cx="5010136" cy="479482"/>
      </dsp:txXfrm>
    </dsp:sp>
    <dsp:sp modelId="{C070DADD-2410-1C4E-AC6B-75C8A3D64486}">
      <dsp:nvSpPr>
        <dsp:cNvPr id="0" name=""/>
        <dsp:cNvSpPr/>
      </dsp:nvSpPr>
      <dsp:spPr>
        <a:xfrm>
          <a:off x="0" y="2814656"/>
          <a:ext cx="7231449" cy="4536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09BBC12-11D0-7C47-8CE0-BD817A1C1A36}">
      <dsp:nvSpPr>
        <dsp:cNvPr id="0" name=""/>
        <dsp:cNvSpPr/>
      </dsp:nvSpPr>
      <dsp:spPr>
        <a:xfrm>
          <a:off x="361572" y="2548976"/>
          <a:ext cx="5062014" cy="53136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1332" tIns="0" rIns="191332" bIns="0" numCol="1" spcCol="1270" anchor="ctr" anchorCtr="0">
          <a:noAutofit/>
        </a:bodyPr>
        <a:lstStyle/>
        <a:p>
          <a:pPr marL="0" lvl="0" indent="0" algn="l" defTabSz="800100">
            <a:lnSpc>
              <a:spcPct val="90000"/>
            </a:lnSpc>
            <a:spcBef>
              <a:spcPct val="0"/>
            </a:spcBef>
            <a:spcAft>
              <a:spcPct val="35000"/>
            </a:spcAft>
            <a:buNone/>
          </a:pPr>
          <a:r>
            <a:rPr lang="en-US" sz="1800" kern="1200"/>
            <a:t>Interface segregation principle</a:t>
          </a:r>
          <a:endParaRPr lang="en-US" sz="1800" kern="1200" dirty="0"/>
        </a:p>
      </dsp:txBody>
      <dsp:txXfrm>
        <a:off x="387511" y="2574915"/>
        <a:ext cx="5010136" cy="479482"/>
      </dsp:txXfrm>
    </dsp:sp>
    <dsp:sp modelId="{26FC1728-6E9A-6645-AF64-E928F863302A}">
      <dsp:nvSpPr>
        <dsp:cNvPr id="0" name=""/>
        <dsp:cNvSpPr/>
      </dsp:nvSpPr>
      <dsp:spPr>
        <a:xfrm>
          <a:off x="0" y="3631136"/>
          <a:ext cx="7231449" cy="4536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69F629D-F183-A442-A1BE-25B1BDF89AD6}">
      <dsp:nvSpPr>
        <dsp:cNvPr id="0" name=""/>
        <dsp:cNvSpPr/>
      </dsp:nvSpPr>
      <dsp:spPr>
        <a:xfrm>
          <a:off x="361572" y="3365456"/>
          <a:ext cx="5062014" cy="53136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1332" tIns="0" rIns="191332" bIns="0" numCol="1" spcCol="1270" anchor="ctr" anchorCtr="0">
          <a:noAutofit/>
        </a:bodyPr>
        <a:lstStyle/>
        <a:p>
          <a:pPr marL="0" lvl="0" indent="0" algn="l" defTabSz="800100">
            <a:lnSpc>
              <a:spcPct val="90000"/>
            </a:lnSpc>
            <a:spcBef>
              <a:spcPct val="0"/>
            </a:spcBef>
            <a:spcAft>
              <a:spcPct val="35000"/>
            </a:spcAft>
            <a:buNone/>
          </a:pPr>
          <a:r>
            <a:rPr lang="en-US" sz="1800" kern="1200" dirty="0"/>
            <a:t>Dependency inversion principle</a:t>
          </a:r>
        </a:p>
      </dsp:txBody>
      <dsp:txXfrm>
        <a:off x="387511" y="3391395"/>
        <a:ext cx="5010136" cy="479482"/>
      </dsp:txXfrm>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layout4.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2032400" y="514350"/>
            <a:ext cx="8128400"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www.javatpoint.com/jms-tutorial" TargetMode="External"/><Relationship Id="rId2" Type="http://schemas.openxmlformats.org/officeDocument/2006/relationships/slide" Target="../slides/slide8.xml"/><Relationship Id="rId1" Type="http://schemas.openxmlformats.org/officeDocument/2006/relationships/notesMaster" Target="../notesMasters/notesMaster1.xml"/><Relationship Id="rId4" Type="http://schemas.openxmlformats.org/officeDocument/2006/relationships/hyperlink" Target="https://www.javatpoint.com/java-jdbc" TargetMode="Externa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www.javatpoint.com/jms-tutorial" TargetMode="External"/><Relationship Id="rId2" Type="http://schemas.openxmlformats.org/officeDocument/2006/relationships/slide" Target="../slides/slide9.xml"/><Relationship Id="rId1" Type="http://schemas.openxmlformats.org/officeDocument/2006/relationships/notesMaster" Target="../notesMasters/notesMaster1.xml"/><Relationship Id="rId4" Type="http://schemas.openxmlformats.org/officeDocument/2006/relationships/hyperlink" Target="https://www.javatpoint.com/java-jdbc"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
        <p:cNvGrpSpPr/>
        <p:nvPr/>
      </p:nvGrpSpPr>
      <p:grpSpPr>
        <a:xfrm>
          <a:off x="0" y="0"/>
          <a:ext cx="0" cy="0"/>
          <a:chOff x="0" y="0"/>
          <a:chExt cx="0" cy="0"/>
        </a:xfrm>
      </p:grpSpPr>
      <p:sp>
        <p:nvSpPr>
          <p:cNvPr id="47" name="Google Shape;47;p1: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8" name="Google Shape;48;p1: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p2: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5" name="Google Shape;65;p2: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703741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p2: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5" name="Google Shape;65;p2: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231430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p2: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Refer: https://</a:t>
            </a:r>
            <a:r>
              <a:rPr lang="en-US" dirty="0" err="1"/>
              <a:t>docs.spring.io</a:t>
            </a:r>
            <a:r>
              <a:rPr lang="en-US" dirty="0"/>
              <a:t>/spring-framework/docs/3.2.x/spring-framework-reference/html/</a:t>
            </a:r>
            <a:r>
              <a:rPr lang="en-US" dirty="0" err="1"/>
              <a:t>mvc.html</a:t>
            </a:r>
            <a:endParaRPr dirty="0"/>
          </a:p>
        </p:txBody>
      </p:sp>
      <p:sp>
        <p:nvSpPr>
          <p:cNvPr id="65" name="Google Shape;65;p2: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913253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p2: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5" name="Google Shape;65;p2: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313679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p2: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5" name="Google Shape;65;p2: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191744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p2: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5" name="Google Shape;65;p2: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342103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p2: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5" name="Google Shape;65;p2: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055126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p2: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5" name="Google Shape;65;p2: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179567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p2: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fontAlgn="base"/>
            <a:r>
              <a:rPr lang="vi-VN" sz="1100" b="1" i="0" u="none" strike="noStrike" cap="none" dirty="0">
                <a:solidFill>
                  <a:srgbClr val="000000"/>
                </a:solidFill>
                <a:effectLst/>
                <a:latin typeface="Arial"/>
                <a:ea typeface="Arial"/>
                <a:cs typeface="Arial"/>
                <a:sym typeface="Arial"/>
              </a:rPr>
              <a:t>Những tiêu chí để một API được coi là RESTful</a:t>
            </a:r>
            <a:br>
              <a:rPr lang="vi-VN" sz="1100" b="0" i="0" u="none" strike="noStrike" cap="none" dirty="0">
                <a:solidFill>
                  <a:srgbClr val="000000"/>
                </a:solidFill>
                <a:effectLst/>
                <a:latin typeface="Arial"/>
                <a:ea typeface="Arial"/>
                <a:cs typeface="Arial"/>
                <a:sym typeface="Arial"/>
              </a:rPr>
            </a:br>
            <a:endParaRPr lang="vi-VN"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endParaRPr dirty="0"/>
          </a:p>
        </p:txBody>
      </p:sp>
      <p:sp>
        <p:nvSpPr>
          <p:cNvPr id="65" name="Google Shape;65;p2: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563570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p2: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fontAlgn="base"/>
            <a:r>
              <a:rPr lang="vi-VN" sz="1100" b="1" i="0" u="none" strike="noStrike" cap="none" dirty="0">
                <a:solidFill>
                  <a:srgbClr val="000000"/>
                </a:solidFill>
                <a:effectLst/>
                <a:latin typeface="Arial"/>
                <a:ea typeface="Arial"/>
                <a:cs typeface="Arial"/>
                <a:sym typeface="Arial"/>
              </a:rPr>
              <a:t>Những tiêu chí để một API được coi là RESTful</a:t>
            </a:r>
            <a:br>
              <a:rPr lang="vi-VN" sz="1100" b="0" i="0" u="none" strike="noStrike" cap="none" dirty="0">
                <a:solidFill>
                  <a:srgbClr val="000000"/>
                </a:solidFill>
                <a:effectLst/>
                <a:latin typeface="Arial"/>
                <a:ea typeface="Arial"/>
                <a:cs typeface="Arial"/>
                <a:sym typeface="Arial"/>
              </a:rPr>
            </a:br>
            <a:endParaRPr lang="vi-VN"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endParaRPr dirty="0"/>
          </a:p>
        </p:txBody>
      </p:sp>
      <p:sp>
        <p:nvSpPr>
          <p:cNvPr id="65" name="Google Shape;65;p2: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952765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p2: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5" name="Google Shape;65;p2: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6884764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p2: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fontAlgn="base"/>
            <a:r>
              <a:rPr lang="vi-VN" sz="1100" b="1" i="0" u="none" strike="noStrike" cap="none" dirty="0">
                <a:solidFill>
                  <a:srgbClr val="000000"/>
                </a:solidFill>
                <a:effectLst/>
                <a:latin typeface="Arial"/>
                <a:ea typeface="Arial"/>
                <a:cs typeface="Arial"/>
                <a:sym typeface="Arial"/>
              </a:rPr>
              <a:t>Những tiêu chí để một API được coi là RESTful</a:t>
            </a:r>
            <a:br>
              <a:rPr lang="vi-VN" sz="1100" b="0" i="0" u="none" strike="noStrike" cap="none" dirty="0">
                <a:solidFill>
                  <a:srgbClr val="000000"/>
                </a:solidFill>
                <a:effectLst/>
                <a:latin typeface="Arial"/>
                <a:ea typeface="Arial"/>
                <a:cs typeface="Arial"/>
                <a:sym typeface="Arial"/>
              </a:rPr>
            </a:br>
            <a:endParaRPr lang="vi-VN"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endParaRPr dirty="0"/>
          </a:p>
        </p:txBody>
      </p:sp>
      <p:sp>
        <p:nvSpPr>
          <p:cNvPr id="65" name="Google Shape;65;p2: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3507156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p2: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fontAlgn="base"/>
            <a:r>
              <a:rPr lang="vi-VN" sz="1100" b="1" i="0" u="none" strike="noStrike" cap="none" dirty="0">
                <a:solidFill>
                  <a:srgbClr val="000000"/>
                </a:solidFill>
                <a:effectLst/>
                <a:latin typeface="Arial"/>
                <a:ea typeface="Arial"/>
                <a:cs typeface="Arial"/>
                <a:sym typeface="Arial"/>
              </a:rPr>
              <a:t>Những tiêu chí để một API được coi là RESTful</a:t>
            </a:r>
            <a:br>
              <a:rPr lang="vi-VN" sz="1100" b="0" i="0" u="none" strike="noStrike" cap="none" dirty="0">
                <a:solidFill>
                  <a:srgbClr val="000000"/>
                </a:solidFill>
                <a:effectLst/>
                <a:latin typeface="Arial"/>
                <a:ea typeface="Arial"/>
                <a:cs typeface="Arial"/>
                <a:sym typeface="Arial"/>
              </a:rPr>
            </a:br>
            <a:endParaRPr lang="vi-VN"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endParaRPr dirty="0"/>
          </a:p>
        </p:txBody>
      </p:sp>
      <p:sp>
        <p:nvSpPr>
          <p:cNvPr id="65" name="Google Shape;65;p2: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0086243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p2: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fontAlgn="base"/>
            <a:r>
              <a:rPr lang="vi-VN" sz="1100" b="1" i="0" u="none" strike="noStrike" cap="none" dirty="0">
                <a:solidFill>
                  <a:srgbClr val="000000"/>
                </a:solidFill>
                <a:effectLst/>
                <a:latin typeface="Arial"/>
                <a:ea typeface="Arial"/>
                <a:cs typeface="Arial"/>
                <a:sym typeface="Arial"/>
              </a:rPr>
              <a:t>Những tiêu chí để một API được coi là RESTful</a:t>
            </a:r>
            <a:br>
              <a:rPr lang="vi-VN" sz="1100" b="0" i="0" u="none" strike="noStrike" cap="none" dirty="0">
                <a:solidFill>
                  <a:srgbClr val="000000"/>
                </a:solidFill>
                <a:effectLst/>
                <a:latin typeface="Arial"/>
                <a:ea typeface="Arial"/>
                <a:cs typeface="Arial"/>
                <a:sym typeface="Arial"/>
              </a:rPr>
            </a:br>
            <a:endParaRPr lang="vi-VN"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endParaRPr dirty="0"/>
          </a:p>
        </p:txBody>
      </p:sp>
      <p:sp>
        <p:nvSpPr>
          <p:cNvPr id="65" name="Google Shape;65;p2: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839048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p2: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dirty="0"/>
              <a:t>Cài Postman</a:t>
            </a:r>
            <a:endParaRPr dirty="0"/>
          </a:p>
        </p:txBody>
      </p:sp>
      <p:sp>
        <p:nvSpPr>
          <p:cNvPr id="65" name="Google Shape;65;p2: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298006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p2: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dirty="0"/>
              <a:t>https://www.thymeleaf.org/doc/tutorials/3.0/thymeleafspring.html#model-attributes</a:t>
            </a:r>
            <a:endParaRPr dirty="0"/>
          </a:p>
        </p:txBody>
      </p:sp>
      <p:sp>
        <p:nvSpPr>
          <p:cNvPr id="65" name="Google Shape;65;p2: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5830259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p2: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5" name="Google Shape;65;p2: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598770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p2: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r>
              <a:rPr lang="vi-VN" sz="1100" b="1" i="0" u="none" strike="noStrike" cap="none" dirty="0">
                <a:solidFill>
                  <a:srgbClr val="000000"/>
                </a:solidFill>
                <a:effectLst/>
                <a:latin typeface="Arial"/>
                <a:ea typeface="Arial"/>
                <a:cs typeface="Arial"/>
                <a:sym typeface="Arial"/>
              </a:rPr>
              <a:t>tight-coupling</a:t>
            </a:r>
            <a:r>
              <a:rPr lang="vi-VN" sz="1100" b="0" i="0" u="none" strike="noStrike" cap="none" dirty="0">
                <a:solidFill>
                  <a:srgbClr val="000000"/>
                </a:solidFill>
                <a:effectLst/>
                <a:latin typeface="Arial"/>
                <a:ea typeface="Arial"/>
                <a:cs typeface="Arial"/>
                <a:sym typeface="Arial"/>
              </a:rPr>
              <a:t> hay "liên kết ràng buộc" là một khái niệm trong Java ám chỉ việc mối quan hệ giữa các Class quá chặt chẽ. Khi yêu cầu thay đổi logic hay một class bị lỗi sẽ dẫn tới ảnh hưởng tới toàn bộ các Class khác.</a:t>
            </a:r>
          </a:p>
          <a:p>
            <a:r>
              <a:rPr lang="vi-VN" sz="1100" b="1" i="0" u="none" strike="noStrike" cap="none" dirty="0">
                <a:solidFill>
                  <a:srgbClr val="000000"/>
                </a:solidFill>
                <a:effectLst/>
                <a:latin typeface="Arial"/>
                <a:ea typeface="Arial"/>
                <a:cs typeface="Arial"/>
                <a:sym typeface="Arial"/>
              </a:rPr>
              <a:t>loosely-coupled</a:t>
            </a:r>
            <a:r>
              <a:rPr lang="vi-VN" sz="1100" b="0" i="0" u="none" strike="noStrike" cap="none" dirty="0">
                <a:solidFill>
                  <a:srgbClr val="000000"/>
                </a:solidFill>
                <a:effectLst/>
                <a:latin typeface="Arial"/>
                <a:ea typeface="Arial"/>
                <a:cs typeface="Arial"/>
                <a:sym typeface="Arial"/>
              </a:rPr>
              <a:t> là cách ám chỉ việc làm giảm bớt sự phụ thuộc giữa các Class với nhau.</a:t>
            </a:r>
          </a:p>
          <a:p>
            <a:r>
              <a:rPr lang="vi-VN" sz="1100" b="0" i="0" u="none" strike="noStrike" cap="none" dirty="0">
                <a:solidFill>
                  <a:srgbClr val="000000"/>
                </a:solidFill>
                <a:effectLst/>
                <a:latin typeface="Arial"/>
                <a:ea typeface="Arial"/>
                <a:cs typeface="Arial"/>
                <a:sym typeface="Arial"/>
              </a:rPr>
              <a:t>DI &amp; IoC: các phụ thuộc được tạo sẵn, khi nào cần chỉ việc lấy ra</a:t>
            </a:r>
          </a:p>
          <a:p>
            <a:pPr marL="0" lvl="0" indent="0" algn="l" rtl="0">
              <a:spcBef>
                <a:spcPts val="0"/>
              </a:spcBef>
              <a:spcAft>
                <a:spcPts val="0"/>
              </a:spcAft>
              <a:buNone/>
            </a:pPr>
            <a:endParaRPr dirty="0"/>
          </a:p>
        </p:txBody>
      </p:sp>
      <p:sp>
        <p:nvSpPr>
          <p:cNvPr id="65" name="Google Shape;65;p2: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867821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p2: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r>
              <a:rPr lang="vi-VN" sz="1100" b="1" i="0" u="none" strike="noStrike" cap="none" dirty="0">
                <a:solidFill>
                  <a:srgbClr val="000000"/>
                </a:solidFill>
                <a:effectLst/>
                <a:latin typeface="Arial"/>
                <a:ea typeface="Arial"/>
                <a:cs typeface="Arial"/>
                <a:sym typeface="Arial"/>
              </a:rPr>
              <a:t>tight-coupling</a:t>
            </a:r>
            <a:r>
              <a:rPr lang="vi-VN" sz="1100" b="0" i="0" u="none" strike="noStrike" cap="none" dirty="0">
                <a:solidFill>
                  <a:srgbClr val="000000"/>
                </a:solidFill>
                <a:effectLst/>
                <a:latin typeface="Arial"/>
                <a:ea typeface="Arial"/>
                <a:cs typeface="Arial"/>
                <a:sym typeface="Arial"/>
              </a:rPr>
              <a:t> hay "liên kết ràng buộc" là một khái niệm trong Java ám chỉ việc mối quan hệ giữa các Class quá chặt chẽ. Khi yêu cầu thay đổi logic hay một class bị lỗi sẽ dẫn tới ảnh hưởng tới toàn bộ các Class khác.</a:t>
            </a:r>
          </a:p>
          <a:p>
            <a:r>
              <a:rPr lang="vi-VN" sz="1100" b="1" i="0" u="none" strike="noStrike" cap="none" dirty="0">
                <a:solidFill>
                  <a:srgbClr val="000000"/>
                </a:solidFill>
                <a:effectLst/>
                <a:latin typeface="Arial"/>
                <a:ea typeface="Arial"/>
                <a:cs typeface="Arial"/>
                <a:sym typeface="Arial"/>
              </a:rPr>
              <a:t>loosely-coupled</a:t>
            </a:r>
            <a:r>
              <a:rPr lang="vi-VN" sz="1100" b="0" i="0" u="none" strike="noStrike" cap="none" dirty="0">
                <a:solidFill>
                  <a:srgbClr val="000000"/>
                </a:solidFill>
                <a:effectLst/>
                <a:latin typeface="Arial"/>
                <a:ea typeface="Arial"/>
                <a:cs typeface="Arial"/>
                <a:sym typeface="Arial"/>
              </a:rPr>
              <a:t> là cách ám chỉ việc làm giảm bớt sự phụ thuộc giữa các Class với nhau.</a:t>
            </a:r>
          </a:p>
          <a:p>
            <a:r>
              <a:rPr lang="vi-VN" sz="1100" b="0" i="0" u="none" strike="noStrike" cap="none" dirty="0">
                <a:solidFill>
                  <a:srgbClr val="000000"/>
                </a:solidFill>
                <a:effectLst/>
                <a:latin typeface="Arial"/>
                <a:ea typeface="Arial"/>
                <a:cs typeface="Arial"/>
                <a:sym typeface="Arial"/>
              </a:rPr>
              <a:t>DI &amp; IoC: các phụ thuộc được tạo sẵn, khi nào cần chỉ việc lấy ra</a:t>
            </a:r>
          </a:p>
          <a:p>
            <a:pPr marL="0" lvl="0" indent="0" algn="l" rtl="0">
              <a:spcBef>
                <a:spcPts val="0"/>
              </a:spcBef>
              <a:spcAft>
                <a:spcPts val="0"/>
              </a:spcAft>
              <a:buNone/>
            </a:pPr>
            <a:endParaRPr dirty="0"/>
          </a:p>
        </p:txBody>
      </p:sp>
      <p:sp>
        <p:nvSpPr>
          <p:cNvPr id="65" name="Google Shape;65;p2: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8918641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p2: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r>
              <a:rPr lang="vi-VN" sz="1100" b="1" i="0" u="none" strike="noStrike" cap="none" dirty="0">
                <a:solidFill>
                  <a:srgbClr val="000000"/>
                </a:solidFill>
                <a:effectLst/>
                <a:latin typeface="Arial"/>
                <a:ea typeface="Arial"/>
                <a:cs typeface="Arial"/>
                <a:sym typeface="Arial"/>
              </a:rPr>
              <a:t>tight-coupling</a:t>
            </a:r>
            <a:r>
              <a:rPr lang="vi-VN" sz="1100" b="0" i="0" u="none" strike="noStrike" cap="none" dirty="0">
                <a:solidFill>
                  <a:srgbClr val="000000"/>
                </a:solidFill>
                <a:effectLst/>
                <a:latin typeface="Arial"/>
                <a:ea typeface="Arial"/>
                <a:cs typeface="Arial"/>
                <a:sym typeface="Arial"/>
              </a:rPr>
              <a:t> hay "liên kết ràng buộc" là một khái niệm trong Java ám chỉ việc mối quan hệ giữa các Class quá chặt chẽ. Khi yêu cầu thay đổi logic hay một class bị lỗi sẽ dẫn tới ảnh hưởng tới toàn bộ các Class khác.</a:t>
            </a:r>
          </a:p>
          <a:p>
            <a:r>
              <a:rPr lang="vi-VN" sz="1100" b="1" i="0" u="none" strike="noStrike" cap="none" dirty="0">
                <a:solidFill>
                  <a:srgbClr val="000000"/>
                </a:solidFill>
                <a:effectLst/>
                <a:latin typeface="Arial"/>
                <a:ea typeface="Arial"/>
                <a:cs typeface="Arial"/>
                <a:sym typeface="Arial"/>
              </a:rPr>
              <a:t>loosely-coupled</a:t>
            </a:r>
            <a:r>
              <a:rPr lang="vi-VN" sz="1100" b="0" i="0" u="none" strike="noStrike" cap="none" dirty="0">
                <a:solidFill>
                  <a:srgbClr val="000000"/>
                </a:solidFill>
                <a:effectLst/>
                <a:latin typeface="Arial"/>
                <a:ea typeface="Arial"/>
                <a:cs typeface="Arial"/>
                <a:sym typeface="Arial"/>
              </a:rPr>
              <a:t> là cách ám chỉ việc làm giảm bớt sự phụ thuộc giữa các Class với nhau.</a:t>
            </a:r>
          </a:p>
          <a:p>
            <a:r>
              <a:rPr lang="vi-VN" sz="1100" b="0" i="0" u="none" strike="noStrike" cap="none" dirty="0">
                <a:solidFill>
                  <a:srgbClr val="000000"/>
                </a:solidFill>
                <a:effectLst/>
                <a:latin typeface="Arial"/>
                <a:ea typeface="Arial"/>
                <a:cs typeface="Arial"/>
                <a:sym typeface="Arial"/>
              </a:rPr>
              <a:t>DI &amp; IoC: các phụ thuộc được tạo sẵn, khi nào cần chỉ việc lấy ra</a:t>
            </a:r>
          </a:p>
          <a:p>
            <a:pPr marL="0" lvl="0" indent="0" algn="l" rtl="0">
              <a:spcBef>
                <a:spcPts val="0"/>
              </a:spcBef>
              <a:spcAft>
                <a:spcPts val="0"/>
              </a:spcAft>
              <a:buNone/>
            </a:pPr>
            <a:endParaRPr dirty="0"/>
          </a:p>
        </p:txBody>
      </p:sp>
      <p:sp>
        <p:nvSpPr>
          <p:cNvPr id="65" name="Google Shape;65;p2: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721964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p2: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5" name="Google Shape;65;p2: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176474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p2: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5" name="Google Shape;65;p2: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p2: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5" name="Google Shape;65;p2: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8224654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p2: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https://</a:t>
            </a:r>
            <a:r>
              <a:rPr lang="en-US" dirty="0" err="1"/>
              <a:t>toidicodedao.com</a:t>
            </a:r>
            <a:r>
              <a:rPr lang="en-US" dirty="0"/>
              <a:t>/2015/03/24/solid-la-gi-ap-dung-cac-nguyen-ly-solid-de-tro-thanh-lap-trinh-vien-code-cung/</a:t>
            </a:r>
          </a:p>
          <a:p>
            <a:r>
              <a:rPr lang="vi-VN" sz="1100" b="0" i="0" u="none" strike="noStrike" cap="none" dirty="0">
                <a:solidFill>
                  <a:srgbClr val="000000"/>
                </a:solidFill>
                <a:effectLst/>
                <a:latin typeface="Arial"/>
                <a:ea typeface="Arial"/>
                <a:cs typeface="Arial"/>
                <a:sym typeface="Arial"/>
              </a:rPr>
              <a:t>1. Single responsibility principle: Một class chỉ nên giữ 1 trách nhiệm duy nhất </a:t>
            </a:r>
          </a:p>
          <a:p>
            <a:r>
              <a:rPr lang="vi-VN" sz="1100" b="0" i="0" u="none" strike="noStrike" cap="none" dirty="0">
                <a:solidFill>
                  <a:srgbClr val="000000"/>
                </a:solidFill>
                <a:effectLst/>
                <a:latin typeface="Arial"/>
                <a:ea typeface="Arial"/>
                <a:cs typeface="Arial"/>
                <a:sym typeface="Arial"/>
              </a:rPr>
              <a:t>2. Open/closed principle: Có thể thoải mái mở rộng 1 class, nhưng không được sửa đổi bên trong class đó </a:t>
            </a:r>
          </a:p>
          <a:p>
            <a:r>
              <a:rPr lang="vi-VN" sz="1100" b="0" i="0" u="none" strike="noStrike" cap="none" dirty="0">
                <a:solidFill>
                  <a:srgbClr val="000000"/>
                </a:solidFill>
                <a:effectLst/>
                <a:latin typeface="Arial"/>
                <a:ea typeface="Arial"/>
                <a:cs typeface="Arial"/>
                <a:sym typeface="Arial"/>
              </a:rPr>
              <a:t>3. Liskov substitution principle: Trong một chương trình, các object của class con có thể thay thế class cha mà không làm thay đổi tính đúng đắn của chương trình</a:t>
            </a:r>
          </a:p>
          <a:p>
            <a:r>
              <a:rPr lang="vi-VN" sz="1100" b="0" i="0" u="none" strike="noStrike" cap="none" dirty="0">
                <a:solidFill>
                  <a:srgbClr val="000000"/>
                </a:solidFill>
                <a:effectLst/>
                <a:latin typeface="Arial"/>
                <a:ea typeface="Arial"/>
                <a:cs typeface="Arial"/>
                <a:sym typeface="Arial"/>
              </a:rPr>
              <a:t>4. Interface segregation principle: Thay vì dùng 1 interface lớn, ta nên tách thành nhiều interface nhỏ, với nhiều mục đích cụ thể</a:t>
            </a:r>
          </a:p>
          <a:p>
            <a:r>
              <a:rPr lang="vi-VN" sz="1100" b="0" i="0" u="none" strike="noStrike" cap="none" dirty="0">
                <a:solidFill>
                  <a:srgbClr val="000000"/>
                </a:solidFill>
                <a:effectLst/>
                <a:latin typeface="Arial"/>
                <a:ea typeface="Arial"/>
                <a:cs typeface="Arial"/>
                <a:sym typeface="Arial"/>
              </a:rPr>
              <a:t>5. Dependency inversion principle: Các module cấp cao không nên phụ thuộc vào các modules cấp thấp.</a:t>
            </a:r>
          </a:p>
          <a:p>
            <a:br>
              <a:rPr lang="vi-VN" sz="1100" b="0" i="0" u="none" strike="noStrike" cap="none" dirty="0">
                <a:solidFill>
                  <a:srgbClr val="000000"/>
                </a:solidFill>
                <a:effectLst/>
                <a:latin typeface="Arial"/>
                <a:ea typeface="Arial"/>
                <a:cs typeface="Arial"/>
                <a:sym typeface="Arial"/>
              </a:rPr>
            </a:br>
            <a:endParaRPr lang="vi-VN"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endParaRPr dirty="0"/>
          </a:p>
        </p:txBody>
      </p:sp>
      <p:sp>
        <p:nvSpPr>
          <p:cNvPr id="65" name="Google Shape;65;p2: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4182141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Google Shape;478;p40: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79" name="Google Shape;479;p40: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p41: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95" name="Google Shape;495;p41: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p2: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5" name="Google Shape;65;p2: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754067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p2: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5" name="Google Shape;65;p2: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638881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p2: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5" name="Google Shape;65;p2: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4542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p2: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5" name="Google Shape;65;p2: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319632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p2: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templates for JDBC, Hibernate, JPA</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000000"/>
                </a:solidFill>
                <a:effectLst/>
                <a:latin typeface="Arial"/>
                <a:ea typeface="Arial"/>
                <a:cs typeface="Arial"/>
                <a:sym typeface="Arial"/>
              </a:rPr>
              <a:t>abstraction</a:t>
            </a:r>
          </a:p>
          <a:p>
            <a:pPr marL="0" lvl="0" indent="0" algn="l" rtl="0">
              <a:spcBef>
                <a:spcPts val="0"/>
              </a:spcBef>
              <a:spcAft>
                <a:spcPts val="0"/>
              </a:spcAft>
              <a:buNone/>
            </a:pPr>
            <a:r>
              <a:rPr lang="en-US" sz="1100" b="0" i="0" u="sng" strike="noStrike" cap="none" dirty="0">
                <a:solidFill>
                  <a:srgbClr val="000000"/>
                </a:solidFill>
                <a:effectLst/>
                <a:latin typeface="Arial"/>
                <a:ea typeface="Arial"/>
                <a:cs typeface="Arial"/>
                <a:sym typeface="Arial"/>
                <a:hlinkClick r:id="rId3"/>
              </a:rPr>
              <a:t>: JMS</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a:solidFill>
                  <a:srgbClr val="000000"/>
                </a:solidFill>
                <a:effectLst/>
                <a:latin typeface="Arial"/>
                <a:ea typeface="Arial"/>
                <a:cs typeface="Arial"/>
                <a:sym typeface="Arial"/>
                <a:hlinkClick r:id="rId4"/>
              </a:rPr>
              <a:t>JDBC</a:t>
            </a:r>
            <a:r>
              <a:rPr lang="en-US" sz="1100" b="0" i="0" u="none" strike="noStrike" cap="none" dirty="0">
                <a:solidFill>
                  <a:srgbClr val="000000"/>
                </a:solidFill>
                <a:effectLst/>
                <a:latin typeface="Arial"/>
                <a:ea typeface="Arial"/>
                <a:cs typeface="Arial"/>
                <a:sym typeface="Arial"/>
              </a:rPr>
              <a:t>, JPA and JTA</a:t>
            </a:r>
            <a:endParaRPr dirty="0"/>
          </a:p>
        </p:txBody>
      </p:sp>
      <p:sp>
        <p:nvSpPr>
          <p:cNvPr id="65" name="Google Shape;65;p2: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263432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p2: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templates for JDBC, Hibernate, JPA</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000000"/>
                </a:solidFill>
                <a:effectLst/>
                <a:latin typeface="Arial"/>
                <a:ea typeface="Arial"/>
                <a:cs typeface="Arial"/>
                <a:sym typeface="Arial"/>
              </a:rPr>
              <a:t>abstraction</a:t>
            </a:r>
          </a:p>
          <a:p>
            <a:pPr marL="0" lvl="0" indent="0" algn="l" rtl="0">
              <a:spcBef>
                <a:spcPts val="0"/>
              </a:spcBef>
              <a:spcAft>
                <a:spcPts val="0"/>
              </a:spcAft>
              <a:buNone/>
            </a:pPr>
            <a:r>
              <a:rPr lang="en-US" sz="1100" b="0" i="0" u="sng" strike="noStrike" cap="none" dirty="0">
                <a:solidFill>
                  <a:srgbClr val="000000"/>
                </a:solidFill>
                <a:effectLst/>
                <a:latin typeface="Arial"/>
                <a:ea typeface="Arial"/>
                <a:cs typeface="Arial"/>
                <a:sym typeface="Arial"/>
                <a:hlinkClick r:id="rId3"/>
              </a:rPr>
              <a:t>: JMS</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a:solidFill>
                  <a:srgbClr val="000000"/>
                </a:solidFill>
                <a:effectLst/>
                <a:latin typeface="Arial"/>
                <a:ea typeface="Arial"/>
                <a:cs typeface="Arial"/>
                <a:sym typeface="Arial"/>
                <a:hlinkClick r:id="rId4"/>
              </a:rPr>
              <a:t>JDBC</a:t>
            </a:r>
            <a:r>
              <a:rPr lang="en-US" sz="1100" b="0" i="0" u="none" strike="noStrike" cap="none" dirty="0">
                <a:solidFill>
                  <a:srgbClr val="000000"/>
                </a:solidFill>
                <a:effectLst/>
                <a:latin typeface="Arial"/>
                <a:ea typeface="Arial"/>
                <a:cs typeface="Arial"/>
                <a:sym typeface="Arial"/>
              </a:rPr>
              <a:t>, JPA and JTA</a:t>
            </a:r>
            <a:endParaRPr dirty="0"/>
          </a:p>
        </p:txBody>
      </p:sp>
      <p:sp>
        <p:nvSpPr>
          <p:cNvPr id="65" name="Google Shape;65;p2: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261046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Blank" type="obj">
  <p:cSld name="OBJECT">
    <p:bg>
      <p:bgPr>
        <a:solidFill>
          <a:schemeClr val="lt1"/>
        </a:solidFill>
        <a:effectLst/>
      </p:bgPr>
    </p:bg>
    <p:spTree>
      <p:nvGrpSpPr>
        <p:cNvPr id="1" name="Shape 18"/>
        <p:cNvGrpSpPr/>
        <p:nvPr/>
      </p:nvGrpSpPr>
      <p:grpSpPr>
        <a:xfrm>
          <a:off x="0" y="0"/>
          <a:ext cx="0" cy="0"/>
          <a:chOff x="0" y="0"/>
          <a:chExt cx="0" cy="0"/>
        </a:xfrm>
      </p:grpSpPr>
      <p:sp>
        <p:nvSpPr>
          <p:cNvPr id="19" name="Google Shape;19;p43"/>
          <p:cNvSpPr txBox="1">
            <a:spLocks noGrp="1"/>
          </p:cNvSpPr>
          <p:nvPr>
            <p:ph type="ftr" idx="11"/>
          </p:nvPr>
        </p:nvSpPr>
        <p:spPr>
          <a:xfrm>
            <a:off x="9145016" y="6595154"/>
            <a:ext cx="2237740" cy="167004"/>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sz="1000" b="0" i="0">
                <a:solidFill>
                  <a:srgbClr val="252525"/>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43"/>
          <p:cNvSpPr txBox="1">
            <a:spLocks noGrp="1"/>
          </p:cNvSpPr>
          <p:nvPr>
            <p:ph type="dt" idx="10"/>
          </p:nvPr>
        </p:nvSpPr>
        <p:spPr>
          <a:xfrm>
            <a:off x="609600" y="6377940"/>
            <a:ext cx="2804160" cy="34290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43"/>
          <p:cNvSpPr txBox="1">
            <a:spLocks noGrp="1"/>
          </p:cNvSpPr>
          <p:nvPr>
            <p:ph type="sldNum" idx="12"/>
          </p:nvPr>
        </p:nvSpPr>
        <p:spPr>
          <a:xfrm>
            <a:off x="11922886" y="6595154"/>
            <a:ext cx="217170" cy="167004"/>
          </a:xfrm>
          <a:prstGeom prst="rect">
            <a:avLst/>
          </a:prstGeom>
          <a:noFill/>
          <a:ln>
            <a:noFill/>
          </a:ln>
        </p:spPr>
        <p:txBody>
          <a:bodyPr spcFirstLastPara="1" wrap="square" lIns="0" tIns="0" rIns="0" bIns="0" anchor="t" anchorCtr="0">
            <a:spAutoFit/>
          </a:bodyPr>
          <a:lstStyle>
            <a:lvl1pPr marL="38100" marR="0" lvl="0" indent="0" algn="l">
              <a:lnSpc>
                <a:spcPct val="100000"/>
              </a:lnSpc>
              <a:spcBef>
                <a:spcPts val="0"/>
              </a:spcBef>
              <a:buNone/>
              <a:defRPr sz="1000" b="0" i="0">
                <a:solidFill>
                  <a:srgbClr val="252525"/>
                </a:solidFill>
                <a:latin typeface="Arial"/>
                <a:ea typeface="Arial"/>
                <a:cs typeface="Arial"/>
                <a:sym typeface="Arial"/>
              </a:defRPr>
            </a:lvl1pPr>
            <a:lvl2pPr marL="38100" marR="0" lvl="1" indent="0" algn="l">
              <a:lnSpc>
                <a:spcPct val="100000"/>
              </a:lnSpc>
              <a:spcBef>
                <a:spcPts val="0"/>
              </a:spcBef>
              <a:buNone/>
              <a:defRPr sz="1000" b="0" i="0">
                <a:solidFill>
                  <a:srgbClr val="252525"/>
                </a:solidFill>
                <a:latin typeface="Arial"/>
                <a:ea typeface="Arial"/>
                <a:cs typeface="Arial"/>
                <a:sym typeface="Arial"/>
              </a:defRPr>
            </a:lvl2pPr>
            <a:lvl3pPr marL="38100" marR="0" lvl="2" indent="0" algn="l">
              <a:lnSpc>
                <a:spcPct val="100000"/>
              </a:lnSpc>
              <a:spcBef>
                <a:spcPts val="0"/>
              </a:spcBef>
              <a:buNone/>
              <a:defRPr sz="1000" b="0" i="0">
                <a:solidFill>
                  <a:srgbClr val="252525"/>
                </a:solidFill>
                <a:latin typeface="Arial"/>
                <a:ea typeface="Arial"/>
                <a:cs typeface="Arial"/>
                <a:sym typeface="Arial"/>
              </a:defRPr>
            </a:lvl3pPr>
            <a:lvl4pPr marL="38100" marR="0" lvl="3" indent="0" algn="l">
              <a:lnSpc>
                <a:spcPct val="100000"/>
              </a:lnSpc>
              <a:spcBef>
                <a:spcPts val="0"/>
              </a:spcBef>
              <a:buNone/>
              <a:defRPr sz="1000" b="0" i="0">
                <a:solidFill>
                  <a:srgbClr val="252525"/>
                </a:solidFill>
                <a:latin typeface="Arial"/>
                <a:ea typeface="Arial"/>
                <a:cs typeface="Arial"/>
                <a:sym typeface="Arial"/>
              </a:defRPr>
            </a:lvl4pPr>
            <a:lvl5pPr marL="38100" marR="0" lvl="4" indent="0" algn="l">
              <a:lnSpc>
                <a:spcPct val="100000"/>
              </a:lnSpc>
              <a:spcBef>
                <a:spcPts val="0"/>
              </a:spcBef>
              <a:buNone/>
              <a:defRPr sz="1000" b="0" i="0">
                <a:solidFill>
                  <a:srgbClr val="252525"/>
                </a:solidFill>
                <a:latin typeface="Arial"/>
                <a:ea typeface="Arial"/>
                <a:cs typeface="Arial"/>
                <a:sym typeface="Arial"/>
              </a:defRPr>
            </a:lvl5pPr>
            <a:lvl6pPr marL="38100" marR="0" lvl="5" indent="0" algn="l">
              <a:lnSpc>
                <a:spcPct val="100000"/>
              </a:lnSpc>
              <a:spcBef>
                <a:spcPts val="0"/>
              </a:spcBef>
              <a:buNone/>
              <a:defRPr sz="1000" b="0" i="0">
                <a:solidFill>
                  <a:srgbClr val="252525"/>
                </a:solidFill>
                <a:latin typeface="Arial"/>
                <a:ea typeface="Arial"/>
                <a:cs typeface="Arial"/>
                <a:sym typeface="Arial"/>
              </a:defRPr>
            </a:lvl6pPr>
            <a:lvl7pPr marL="38100" marR="0" lvl="6" indent="0" algn="l">
              <a:lnSpc>
                <a:spcPct val="100000"/>
              </a:lnSpc>
              <a:spcBef>
                <a:spcPts val="0"/>
              </a:spcBef>
              <a:buNone/>
              <a:defRPr sz="1000" b="0" i="0">
                <a:solidFill>
                  <a:srgbClr val="252525"/>
                </a:solidFill>
                <a:latin typeface="Arial"/>
                <a:ea typeface="Arial"/>
                <a:cs typeface="Arial"/>
                <a:sym typeface="Arial"/>
              </a:defRPr>
            </a:lvl7pPr>
            <a:lvl8pPr marL="38100" marR="0" lvl="7" indent="0" algn="l">
              <a:lnSpc>
                <a:spcPct val="100000"/>
              </a:lnSpc>
              <a:spcBef>
                <a:spcPts val="0"/>
              </a:spcBef>
              <a:buNone/>
              <a:defRPr sz="1000" b="0" i="0">
                <a:solidFill>
                  <a:srgbClr val="252525"/>
                </a:solidFill>
                <a:latin typeface="Arial"/>
                <a:ea typeface="Arial"/>
                <a:cs typeface="Arial"/>
                <a:sym typeface="Arial"/>
              </a:defRPr>
            </a:lvl8pPr>
            <a:lvl9pPr marL="38100" marR="0" lvl="8" indent="0" algn="l">
              <a:lnSpc>
                <a:spcPct val="100000"/>
              </a:lnSpc>
              <a:spcBef>
                <a:spcPts val="0"/>
              </a:spcBef>
              <a:buNone/>
              <a:defRPr sz="1000" b="0" i="0">
                <a:solidFill>
                  <a:srgbClr val="252525"/>
                </a:solidFill>
                <a:latin typeface="Arial"/>
                <a:ea typeface="Arial"/>
                <a:cs typeface="Arial"/>
                <a:sym typeface="Arial"/>
              </a:defRPr>
            </a:lvl9pPr>
          </a:lstStyle>
          <a:p>
            <a:pPr marL="3810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22"/>
        <p:cNvGrpSpPr/>
        <p:nvPr/>
      </p:nvGrpSpPr>
      <p:grpSpPr>
        <a:xfrm>
          <a:off x="0" y="0"/>
          <a:ext cx="0" cy="0"/>
          <a:chOff x="0" y="0"/>
          <a:chExt cx="0" cy="0"/>
        </a:xfrm>
      </p:grpSpPr>
      <p:sp>
        <p:nvSpPr>
          <p:cNvPr id="23" name="Google Shape;23;p44"/>
          <p:cNvSpPr txBox="1">
            <a:spLocks noGrp="1"/>
          </p:cNvSpPr>
          <p:nvPr>
            <p:ph type="title"/>
          </p:nvPr>
        </p:nvSpPr>
        <p:spPr>
          <a:xfrm>
            <a:off x="3642486" y="349072"/>
            <a:ext cx="4907026" cy="51435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sz="3200" b="1" i="0">
                <a:solidFill>
                  <a:srgbClr val="1B1B2D"/>
                </a:solidFill>
                <a:latin typeface="Times New Roman"/>
                <a:ea typeface="Times New Roman"/>
                <a:cs typeface="Times New Roman"/>
                <a:sym typeface="Times New Roman"/>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4" name="Google Shape;24;p44"/>
          <p:cNvSpPr txBox="1">
            <a:spLocks noGrp="1"/>
          </p:cNvSpPr>
          <p:nvPr>
            <p:ph type="body" idx="1"/>
          </p:nvPr>
        </p:nvSpPr>
        <p:spPr>
          <a:xfrm>
            <a:off x="307340" y="1272054"/>
            <a:ext cx="11193780" cy="3434715"/>
          </a:xfrm>
          <a:prstGeom prst="rect">
            <a:avLst/>
          </a:prstGeom>
          <a:noFill/>
          <a:ln>
            <a:noFill/>
          </a:ln>
        </p:spPr>
        <p:txBody>
          <a:bodyPr spcFirstLastPara="1" wrap="square" lIns="0" tIns="0" rIns="0" bIns="0" anchor="t" anchorCtr="0">
            <a:spAutoFit/>
          </a:bodyPr>
          <a:lstStyle>
            <a:lvl1pPr marL="457200" lvl="0" indent="-228600" algn="l">
              <a:spcBef>
                <a:spcPts val="0"/>
              </a:spcBef>
              <a:spcAft>
                <a:spcPts val="0"/>
              </a:spcAft>
              <a:buSzPts val="1400"/>
              <a:buNone/>
              <a:defRPr sz="2800" b="0" i="0">
                <a:solidFill>
                  <a:srgbClr val="36365C"/>
                </a:solidFill>
                <a:latin typeface="Times New Roman"/>
                <a:ea typeface="Times New Roman"/>
                <a:cs typeface="Times New Roman"/>
                <a:sym typeface="Times New Roman"/>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25" name="Google Shape;25;p44"/>
          <p:cNvSpPr txBox="1">
            <a:spLocks noGrp="1"/>
          </p:cNvSpPr>
          <p:nvPr>
            <p:ph type="ftr" idx="11"/>
          </p:nvPr>
        </p:nvSpPr>
        <p:spPr>
          <a:xfrm>
            <a:off x="9145016" y="6595154"/>
            <a:ext cx="2237740" cy="167004"/>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sz="1000" b="0" i="0">
                <a:solidFill>
                  <a:srgbClr val="252525"/>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44"/>
          <p:cNvSpPr txBox="1">
            <a:spLocks noGrp="1"/>
          </p:cNvSpPr>
          <p:nvPr>
            <p:ph type="dt" idx="10"/>
          </p:nvPr>
        </p:nvSpPr>
        <p:spPr>
          <a:xfrm>
            <a:off x="609600" y="6377940"/>
            <a:ext cx="2804160" cy="34290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44"/>
          <p:cNvSpPr txBox="1">
            <a:spLocks noGrp="1"/>
          </p:cNvSpPr>
          <p:nvPr>
            <p:ph type="sldNum" idx="12"/>
          </p:nvPr>
        </p:nvSpPr>
        <p:spPr>
          <a:xfrm>
            <a:off x="11922886" y="6595154"/>
            <a:ext cx="217170" cy="167004"/>
          </a:xfrm>
          <a:prstGeom prst="rect">
            <a:avLst/>
          </a:prstGeom>
          <a:noFill/>
          <a:ln>
            <a:noFill/>
          </a:ln>
        </p:spPr>
        <p:txBody>
          <a:bodyPr spcFirstLastPara="1" wrap="square" lIns="0" tIns="0" rIns="0" bIns="0" anchor="t" anchorCtr="0">
            <a:spAutoFit/>
          </a:bodyPr>
          <a:lstStyle>
            <a:lvl1pPr marL="38100" marR="0" lvl="0" indent="0" algn="l">
              <a:lnSpc>
                <a:spcPct val="100000"/>
              </a:lnSpc>
              <a:spcBef>
                <a:spcPts val="0"/>
              </a:spcBef>
              <a:buNone/>
              <a:defRPr sz="1000" b="0" i="0">
                <a:solidFill>
                  <a:srgbClr val="252525"/>
                </a:solidFill>
                <a:latin typeface="Arial"/>
                <a:ea typeface="Arial"/>
                <a:cs typeface="Arial"/>
                <a:sym typeface="Arial"/>
              </a:defRPr>
            </a:lvl1pPr>
            <a:lvl2pPr marL="38100" marR="0" lvl="1" indent="0" algn="l">
              <a:lnSpc>
                <a:spcPct val="100000"/>
              </a:lnSpc>
              <a:spcBef>
                <a:spcPts val="0"/>
              </a:spcBef>
              <a:buNone/>
              <a:defRPr sz="1000" b="0" i="0">
                <a:solidFill>
                  <a:srgbClr val="252525"/>
                </a:solidFill>
                <a:latin typeface="Arial"/>
                <a:ea typeface="Arial"/>
                <a:cs typeface="Arial"/>
                <a:sym typeface="Arial"/>
              </a:defRPr>
            </a:lvl2pPr>
            <a:lvl3pPr marL="38100" marR="0" lvl="2" indent="0" algn="l">
              <a:lnSpc>
                <a:spcPct val="100000"/>
              </a:lnSpc>
              <a:spcBef>
                <a:spcPts val="0"/>
              </a:spcBef>
              <a:buNone/>
              <a:defRPr sz="1000" b="0" i="0">
                <a:solidFill>
                  <a:srgbClr val="252525"/>
                </a:solidFill>
                <a:latin typeface="Arial"/>
                <a:ea typeface="Arial"/>
                <a:cs typeface="Arial"/>
                <a:sym typeface="Arial"/>
              </a:defRPr>
            </a:lvl3pPr>
            <a:lvl4pPr marL="38100" marR="0" lvl="3" indent="0" algn="l">
              <a:lnSpc>
                <a:spcPct val="100000"/>
              </a:lnSpc>
              <a:spcBef>
                <a:spcPts val="0"/>
              </a:spcBef>
              <a:buNone/>
              <a:defRPr sz="1000" b="0" i="0">
                <a:solidFill>
                  <a:srgbClr val="252525"/>
                </a:solidFill>
                <a:latin typeface="Arial"/>
                <a:ea typeface="Arial"/>
                <a:cs typeface="Arial"/>
                <a:sym typeface="Arial"/>
              </a:defRPr>
            </a:lvl4pPr>
            <a:lvl5pPr marL="38100" marR="0" lvl="4" indent="0" algn="l">
              <a:lnSpc>
                <a:spcPct val="100000"/>
              </a:lnSpc>
              <a:spcBef>
                <a:spcPts val="0"/>
              </a:spcBef>
              <a:buNone/>
              <a:defRPr sz="1000" b="0" i="0">
                <a:solidFill>
                  <a:srgbClr val="252525"/>
                </a:solidFill>
                <a:latin typeface="Arial"/>
                <a:ea typeface="Arial"/>
                <a:cs typeface="Arial"/>
                <a:sym typeface="Arial"/>
              </a:defRPr>
            </a:lvl5pPr>
            <a:lvl6pPr marL="38100" marR="0" lvl="5" indent="0" algn="l">
              <a:lnSpc>
                <a:spcPct val="100000"/>
              </a:lnSpc>
              <a:spcBef>
                <a:spcPts val="0"/>
              </a:spcBef>
              <a:buNone/>
              <a:defRPr sz="1000" b="0" i="0">
                <a:solidFill>
                  <a:srgbClr val="252525"/>
                </a:solidFill>
                <a:latin typeface="Arial"/>
                <a:ea typeface="Arial"/>
                <a:cs typeface="Arial"/>
                <a:sym typeface="Arial"/>
              </a:defRPr>
            </a:lvl6pPr>
            <a:lvl7pPr marL="38100" marR="0" lvl="6" indent="0" algn="l">
              <a:lnSpc>
                <a:spcPct val="100000"/>
              </a:lnSpc>
              <a:spcBef>
                <a:spcPts val="0"/>
              </a:spcBef>
              <a:buNone/>
              <a:defRPr sz="1000" b="0" i="0">
                <a:solidFill>
                  <a:srgbClr val="252525"/>
                </a:solidFill>
                <a:latin typeface="Arial"/>
                <a:ea typeface="Arial"/>
                <a:cs typeface="Arial"/>
                <a:sym typeface="Arial"/>
              </a:defRPr>
            </a:lvl7pPr>
            <a:lvl8pPr marL="38100" marR="0" lvl="7" indent="0" algn="l">
              <a:lnSpc>
                <a:spcPct val="100000"/>
              </a:lnSpc>
              <a:spcBef>
                <a:spcPts val="0"/>
              </a:spcBef>
              <a:buNone/>
              <a:defRPr sz="1000" b="0" i="0">
                <a:solidFill>
                  <a:srgbClr val="252525"/>
                </a:solidFill>
                <a:latin typeface="Arial"/>
                <a:ea typeface="Arial"/>
                <a:cs typeface="Arial"/>
                <a:sym typeface="Arial"/>
              </a:defRPr>
            </a:lvl8pPr>
            <a:lvl9pPr marL="38100" marR="0" lvl="8" indent="0" algn="l">
              <a:lnSpc>
                <a:spcPct val="100000"/>
              </a:lnSpc>
              <a:spcBef>
                <a:spcPts val="0"/>
              </a:spcBef>
              <a:buNone/>
              <a:defRPr sz="1000" b="0" i="0">
                <a:solidFill>
                  <a:srgbClr val="252525"/>
                </a:solidFill>
                <a:latin typeface="Arial"/>
                <a:ea typeface="Arial"/>
                <a:cs typeface="Arial"/>
                <a:sym typeface="Arial"/>
              </a:defRPr>
            </a:lvl9pPr>
          </a:lstStyle>
          <a:p>
            <a:pPr marL="3810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41"/>
        <p:cNvGrpSpPr/>
        <p:nvPr/>
      </p:nvGrpSpPr>
      <p:grpSpPr>
        <a:xfrm>
          <a:off x="0" y="0"/>
          <a:ext cx="0" cy="0"/>
          <a:chOff x="0" y="0"/>
          <a:chExt cx="0" cy="0"/>
        </a:xfrm>
      </p:grpSpPr>
      <p:sp>
        <p:nvSpPr>
          <p:cNvPr id="42" name="Google Shape;42;p47"/>
          <p:cNvSpPr txBox="1">
            <a:spLocks noGrp="1"/>
          </p:cNvSpPr>
          <p:nvPr>
            <p:ph type="title"/>
          </p:nvPr>
        </p:nvSpPr>
        <p:spPr>
          <a:xfrm>
            <a:off x="3642486" y="349072"/>
            <a:ext cx="4907026" cy="51435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sz="3200" b="1" i="0">
                <a:solidFill>
                  <a:srgbClr val="1B1B2D"/>
                </a:solidFill>
                <a:latin typeface="Times New Roman"/>
                <a:ea typeface="Times New Roman"/>
                <a:cs typeface="Times New Roman"/>
                <a:sym typeface="Times New Roman"/>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3" name="Google Shape;43;p47"/>
          <p:cNvSpPr txBox="1">
            <a:spLocks noGrp="1"/>
          </p:cNvSpPr>
          <p:nvPr>
            <p:ph type="ftr" idx="11"/>
          </p:nvPr>
        </p:nvSpPr>
        <p:spPr>
          <a:xfrm>
            <a:off x="9145016" y="6595154"/>
            <a:ext cx="2237740" cy="167004"/>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sz="1000" b="0" i="0">
                <a:solidFill>
                  <a:srgbClr val="252525"/>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47"/>
          <p:cNvSpPr txBox="1">
            <a:spLocks noGrp="1"/>
          </p:cNvSpPr>
          <p:nvPr>
            <p:ph type="dt" idx="10"/>
          </p:nvPr>
        </p:nvSpPr>
        <p:spPr>
          <a:xfrm>
            <a:off x="609600" y="6377940"/>
            <a:ext cx="2804160" cy="34290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5" name="Google Shape;45;p47"/>
          <p:cNvSpPr txBox="1">
            <a:spLocks noGrp="1"/>
          </p:cNvSpPr>
          <p:nvPr>
            <p:ph type="sldNum" idx="12"/>
          </p:nvPr>
        </p:nvSpPr>
        <p:spPr>
          <a:xfrm>
            <a:off x="11922886" y="6595154"/>
            <a:ext cx="217170" cy="167004"/>
          </a:xfrm>
          <a:prstGeom prst="rect">
            <a:avLst/>
          </a:prstGeom>
          <a:noFill/>
          <a:ln>
            <a:noFill/>
          </a:ln>
        </p:spPr>
        <p:txBody>
          <a:bodyPr spcFirstLastPara="1" wrap="square" lIns="0" tIns="0" rIns="0" bIns="0" anchor="t" anchorCtr="0">
            <a:spAutoFit/>
          </a:bodyPr>
          <a:lstStyle>
            <a:lvl1pPr marL="38100" marR="0" lvl="0" indent="0" algn="l">
              <a:lnSpc>
                <a:spcPct val="100000"/>
              </a:lnSpc>
              <a:spcBef>
                <a:spcPts val="0"/>
              </a:spcBef>
              <a:buNone/>
              <a:defRPr sz="1000" b="0" i="0">
                <a:solidFill>
                  <a:srgbClr val="252525"/>
                </a:solidFill>
                <a:latin typeface="Arial"/>
                <a:ea typeface="Arial"/>
                <a:cs typeface="Arial"/>
                <a:sym typeface="Arial"/>
              </a:defRPr>
            </a:lvl1pPr>
            <a:lvl2pPr marL="38100" marR="0" lvl="1" indent="0" algn="l">
              <a:lnSpc>
                <a:spcPct val="100000"/>
              </a:lnSpc>
              <a:spcBef>
                <a:spcPts val="0"/>
              </a:spcBef>
              <a:buNone/>
              <a:defRPr sz="1000" b="0" i="0">
                <a:solidFill>
                  <a:srgbClr val="252525"/>
                </a:solidFill>
                <a:latin typeface="Arial"/>
                <a:ea typeface="Arial"/>
                <a:cs typeface="Arial"/>
                <a:sym typeface="Arial"/>
              </a:defRPr>
            </a:lvl2pPr>
            <a:lvl3pPr marL="38100" marR="0" lvl="2" indent="0" algn="l">
              <a:lnSpc>
                <a:spcPct val="100000"/>
              </a:lnSpc>
              <a:spcBef>
                <a:spcPts val="0"/>
              </a:spcBef>
              <a:buNone/>
              <a:defRPr sz="1000" b="0" i="0">
                <a:solidFill>
                  <a:srgbClr val="252525"/>
                </a:solidFill>
                <a:latin typeface="Arial"/>
                <a:ea typeface="Arial"/>
                <a:cs typeface="Arial"/>
                <a:sym typeface="Arial"/>
              </a:defRPr>
            </a:lvl3pPr>
            <a:lvl4pPr marL="38100" marR="0" lvl="3" indent="0" algn="l">
              <a:lnSpc>
                <a:spcPct val="100000"/>
              </a:lnSpc>
              <a:spcBef>
                <a:spcPts val="0"/>
              </a:spcBef>
              <a:buNone/>
              <a:defRPr sz="1000" b="0" i="0">
                <a:solidFill>
                  <a:srgbClr val="252525"/>
                </a:solidFill>
                <a:latin typeface="Arial"/>
                <a:ea typeface="Arial"/>
                <a:cs typeface="Arial"/>
                <a:sym typeface="Arial"/>
              </a:defRPr>
            </a:lvl4pPr>
            <a:lvl5pPr marL="38100" marR="0" lvl="4" indent="0" algn="l">
              <a:lnSpc>
                <a:spcPct val="100000"/>
              </a:lnSpc>
              <a:spcBef>
                <a:spcPts val="0"/>
              </a:spcBef>
              <a:buNone/>
              <a:defRPr sz="1000" b="0" i="0">
                <a:solidFill>
                  <a:srgbClr val="252525"/>
                </a:solidFill>
                <a:latin typeface="Arial"/>
                <a:ea typeface="Arial"/>
                <a:cs typeface="Arial"/>
                <a:sym typeface="Arial"/>
              </a:defRPr>
            </a:lvl5pPr>
            <a:lvl6pPr marL="38100" marR="0" lvl="5" indent="0" algn="l">
              <a:lnSpc>
                <a:spcPct val="100000"/>
              </a:lnSpc>
              <a:spcBef>
                <a:spcPts val="0"/>
              </a:spcBef>
              <a:buNone/>
              <a:defRPr sz="1000" b="0" i="0">
                <a:solidFill>
                  <a:srgbClr val="252525"/>
                </a:solidFill>
                <a:latin typeface="Arial"/>
                <a:ea typeface="Arial"/>
                <a:cs typeface="Arial"/>
                <a:sym typeface="Arial"/>
              </a:defRPr>
            </a:lvl6pPr>
            <a:lvl7pPr marL="38100" marR="0" lvl="6" indent="0" algn="l">
              <a:lnSpc>
                <a:spcPct val="100000"/>
              </a:lnSpc>
              <a:spcBef>
                <a:spcPts val="0"/>
              </a:spcBef>
              <a:buNone/>
              <a:defRPr sz="1000" b="0" i="0">
                <a:solidFill>
                  <a:srgbClr val="252525"/>
                </a:solidFill>
                <a:latin typeface="Arial"/>
                <a:ea typeface="Arial"/>
                <a:cs typeface="Arial"/>
                <a:sym typeface="Arial"/>
              </a:defRPr>
            </a:lvl7pPr>
            <a:lvl8pPr marL="38100" marR="0" lvl="7" indent="0" algn="l">
              <a:lnSpc>
                <a:spcPct val="100000"/>
              </a:lnSpc>
              <a:spcBef>
                <a:spcPts val="0"/>
              </a:spcBef>
              <a:buNone/>
              <a:defRPr sz="1000" b="0" i="0">
                <a:solidFill>
                  <a:srgbClr val="252525"/>
                </a:solidFill>
                <a:latin typeface="Arial"/>
                <a:ea typeface="Arial"/>
                <a:cs typeface="Arial"/>
                <a:sym typeface="Arial"/>
              </a:defRPr>
            </a:lvl8pPr>
            <a:lvl9pPr marL="38100" marR="0" lvl="8" indent="0" algn="l">
              <a:lnSpc>
                <a:spcPct val="100000"/>
              </a:lnSpc>
              <a:spcBef>
                <a:spcPts val="0"/>
              </a:spcBef>
              <a:buNone/>
              <a:defRPr sz="1000" b="0" i="0">
                <a:solidFill>
                  <a:srgbClr val="252525"/>
                </a:solidFill>
                <a:latin typeface="Arial"/>
                <a:ea typeface="Arial"/>
                <a:cs typeface="Arial"/>
                <a:sym typeface="Arial"/>
              </a:defRPr>
            </a:lvl9pPr>
          </a:lstStyle>
          <a:p>
            <a:pPr marL="3810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jp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42"/>
          <p:cNvSpPr/>
          <p:nvPr/>
        </p:nvSpPr>
        <p:spPr>
          <a:xfrm>
            <a:off x="4977383" y="990599"/>
            <a:ext cx="6707505" cy="55244"/>
          </a:xfrm>
          <a:custGeom>
            <a:avLst/>
            <a:gdLst/>
            <a:ahLst/>
            <a:cxnLst/>
            <a:rect l="l" t="t" r="r" b="b"/>
            <a:pathLst>
              <a:path w="6707505" h="55244" extrusionOk="0">
                <a:moveTo>
                  <a:pt x="6707123" y="0"/>
                </a:moveTo>
                <a:lnTo>
                  <a:pt x="0" y="0"/>
                </a:lnTo>
                <a:lnTo>
                  <a:pt x="0" y="54863"/>
                </a:lnTo>
                <a:lnTo>
                  <a:pt x="6707123" y="54863"/>
                </a:lnTo>
                <a:lnTo>
                  <a:pt x="6707123" y="0"/>
                </a:lnTo>
                <a:close/>
              </a:path>
            </a:pathLst>
          </a:custGeom>
          <a:solidFill>
            <a:srgbClr val="00AF5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 name="Google Shape;7;p42"/>
          <p:cNvSpPr/>
          <p:nvPr/>
        </p:nvSpPr>
        <p:spPr>
          <a:xfrm>
            <a:off x="4977383" y="990599"/>
            <a:ext cx="6707505" cy="55244"/>
          </a:xfrm>
          <a:custGeom>
            <a:avLst/>
            <a:gdLst/>
            <a:ahLst/>
            <a:cxnLst/>
            <a:rect l="l" t="t" r="r" b="b"/>
            <a:pathLst>
              <a:path w="6707505" h="55244" extrusionOk="0">
                <a:moveTo>
                  <a:pt x="0" y="54863"/>
                </a:moveTo>
                <a:lnTo>
                  <a:pt x="6707123" y="54863"/>
                </a:lnTo>
                <a:lnTo>
                  <a:pt x="6707123" y="0"/>
                </a:lnTo>
                <a:lnTo>
                  <a:pt x="0" y="0"/>
                </a:lnTo>
                <a:lnTo>
                  <a:pt x="0" y="54863"/>
                </a:lnTo>
                <a:close/>
              </a:path>
            </a:pathLst>
          </a:custGeom>
          <a:noFill/>
          <a:ln w="12175" cap="flat" cmpd="sng">
            <a:solidFill>
              <a:srgbClr val="00AF5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 name="Google Shape;8;p42"/>
          <p:cNvSpPr/>
          <p:nvPr/>
        </p:nvSpPr>
        <p:spPr>
          <a:xfrm>
            <a:off x="3014472" y="990599"/>
            <a:ext cx="1963420" cy="55244"/>
          </a:xfrm>
          <a:custGeom>
            <a:avLst/>
            <a:gdLst/>
            <a:ahLst/>
            <a:cxnLst/>
            <a:rect l="l" t="t" r="r" b="b"/>
            <a:pathLst>
              <a:path w="1963420" h="55244" extrusionOk="0">
                <a:moveTo>
                  <a:pt x="1962912" y="0"/>
                </a:moveTo>
                <a:lnTo>
                  <a:pt x="0" y="0"/>
                </a:lnTo>
                <a:lnTo>
                  <a:pt x="0" y="54863"/>
                </a:lnTo>
                <a:lnTo>
                  <a:pt x="1962912" y="54863"/>
                </a:lnTo>
                <a:lnTo>
                  <a:pt x="1962912" y="0"/>
                </a:lnTo>
                <a:close/>
              </a:path>
            </a:pathLst>
          </a:custGeom>
          <a:solidFill>
            <a:srgbClr val="FF66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 name="Google Shape;9;p42"/>
          <p:cNvSpPr/>
          <p:nvPr/>
        </p:nvSpPr>
        <p:spPr>
          <a:xfrm>
            <a:off x="3014472" y="990599"/>
            <a:ext cx="1963420" cy="55244"/>
          </a:xfrm>
          <a:custGeom>
            <a:avLst/>
            <a:gdLst/>
            <a:ahLst/>
            <a:cxnLst/>
            <a:rect l="l" t="t" r="r" b="b"/>
            <a:pathLst>
              <a:path w="1963420" h="55244" extrusionOk="0">
                <a:moveTo>
                  <a:pt x="0" y="54863"/>
                </a:moveTo>
                <a:lnTo>
                  <a:pt x="1962912" y="54863"/>
                </a:lnTo>
                <a:lnTo>
                  <a:pt x="1962912" y="0"/>
                </a:lnTo>
                <a:lnTo>
                  <a:pt x="0" y="0"/>
                </a:lnTo>
                <a:lnTo>
                  <a:pt x="0" y="54863"/>
                </a:lnTo>
                <a:close/>
              </a:path>
            </a:pathLst>
          </a:custGeom>
          <a:noFill/>
          <a:ln w="12175" cap="flat" cmpd="sng">
            <a:solidFill>
              <a:srgbClr val="FF66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 name="Google Shape;10;p42"/>
          <p:cNvSpPr/>
          <p:nvPr/>
        </p:nvSpPr>
        <p:spPr>
          <a:xfrm>
            <a:off x="553212" y="990599"/>
            <a:ext cx="2452370" cy="55244"/>
          </a:xfrm>
          <a:custGeom>
            <a:avLst/>
            <a:gdLst/>
            <a:ahLst/>
            <a:cxnLst/>
            <a:rect l="l" t="t" r="r" b="b"/>
            <a:pathLst>
              <a:path w="2452370" h="55244" extrusionOk="0">
                <a:moveTo>
                  <a:pt x="2452116" y="0"/>
                </a:moveTo>
                <a:lnTo>
                  <a:pt x="0" y="0"/>
                </a:lnTo>
                <a:lnTo>
                  <a:pt x="0" y="54863"/>
                </a:lnTo>
                <a:lnTo>
                  <a:pt x="2452116" y="54863"/>
                </a:lnTo>
                <a:lnTo>
                  <a:pt x="2452116" y="0"/>
                </a:lnTo>
                <a:close/>
              </a:path>
            </a:pathLst>
          </a:custGeom>
          <a:solidFill>
            <a:srgbClr val="006FC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 name="Google Shape;11;p42"/>
          <p:cNvSpPr/>
          <p:nvPr/>
        </p:nvSpPr>
        <p:spPr>
          <a:xfrm>
            <a:off x="553212" y="990599"/>
            <a:ext cx="2452370" cy="55244"/>
          </a:xfrm>
          <a:custGeom>
            <a:avLst/>
            <a:gdLst/>
            <a:ahLst/>
            <a:cxnLst/>
            <a:rect l="l" t="t" r="r" b="b"/>
            <a:pathLst>
              <a:path w="2452370" h="55244" extrusionOk="0">
                <a:moveTo>
                  <a:pt x="0" y="54863"/>
                </a:moveTo>
                <a:lnTo>
                  <a:pt x="2452116" y="54863"/>
                </a:lnTo>
                <a:lnTo>
                  <a:pt x="2452116" y="0"/>
                </a:lnTo>
                <a:lnTo>
                  <a:pt x="0" y="0"/>
                </a:lnTo>
                <a:lnTo>
                  <a:pt x="0" y="54863"/>
                </a:lnTo>
                <a:close/>
              </a:path>
            </a:pathLst>
          </a:custGeom>
          <a:noFill/>
          <a:ln w="12175" cap="flat" cmpd="sng">
            <a:solidFill>
              <a:srgbClr val="006FC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 name="Google Shape;12;p42"/>
          <p:cNvSpPr/>
          <p:nvPr/>
        </p:nvSpPr>
        <p:spPr>
          <a:xfrm>
            <a:off x="280514" y="172212"/>
            <a:ext cx="892909" cy="601980"/>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 name="Google Shape;13;p42"/>
          <p:cNvSpPr txBox="1">
            <a:spLocks noGrp="1"/>
          </p:cNvSpPr>
          <p:nvPr>
            <p:ph type="title"/>
          </p:nvPr>
        </p:nvSpPr>
        <p:spPr>
          <a:xfrm>
            <a:off x="3642486" y="349072"/>
            <a:ext cx="4907026" cy="514350"/>
          </a:xfrm>
          <a:prstGeom prst="rect">
            <a:avLst/>
          </a:prstGeom>
          <a:noFill/>
          <a:ln>
            <a:noFill/>
          </a:ln>
        </p:spPr>
        <p:txBody>
          <a:bodyPr spcFirstLastPara="1" wrap="square" lIns="0" tIns="0" rIns="0" bIns="0" anchor="t" anchorCtr="0">
            <a:spAutoFit/>
          </a:bodyPr>
          <a:lstStyle>
            <a:lvl1pPr marR="0" lvl="0" algn="l" rtl="0">
              <a:spcBef>
                <a:spcPts val="0"/>
              </a:spcBef>
              <a:spcAft>
                <a:spcPts val="0"/>
              </a:spcAft>
              <a:buSzPts val="1400"/>
              <a:buNone/>
              <a:defRPr sz="3200" b="1" i="0" u="none" strike="noStrike" cap="none">
                <a:solidFill>
                  <a:srgbClr val="1B1B2D"/>
                </a:solidFill>
                <a:latin typeface="Times New Roman"/>
                <a:ea typeface="Times New Roman"/>
                <a:cs typeface="Times New Roman"/>
                <a:sym typeface="Times New Roman"/>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4" name="Google Shape;14;p42"/>
          <p:cNvSpPr txBox="1">
            <a:spLocks noGrp="1"/>
          </p:cNvSpPr>
          <p:nvPr>
            <p:ph type="body" idx="1"/>
          </p:nvPr>
        </p:nvSpPr>
        <p:spPr>
          <a:xfrm>
            <a:off x="307340" y="1272054"/>
            <a:ext cx="11193780" cy="3434715"/>
          </a:xfrm>
          <a:prstGeom prst="rect">
            <a:avLst/>
          </a:prstGeom>
          <a:noFill/>
          <a:ln>
            <a:noFill/>
          </a:ln>
        </p:spPr>
        <p:txBody>
          <a:bodyPr spcFirstLastPara="1" wrap="square" lIns="0" tIns="0" rIns="0" bIns="0" anchor="t" anchorCtr="0">
            <a:spAutoFit/>
          </a:bodyPr>
          <a:lstStyle>
            <a:lvl1pPr marL="457200" marR="0" lvl="0" indent="-228600" algn="l" rtl="0">
              <a:spcBef>
                <a:spcPts val="0"/>
              </a:spcBef>
              <a:spcAft>
                <a:spcPts val="0"/>
              </a:spcAft>
              <a:buSzPts val="1400"/>
              <a:buNone/>
              <a:defRPr sz="2800" b="0" i="0" u="none" strike="noStrike" cap="none">
                <a:solidFill>
                  <a:srgbClr val="36365C"/>
                </a:solidFill>
                <a:latin typeface="Times New Roman"/>
                <a:ea typeface="Times New Roman"/>
                <a:cs typeface="Times New Roman"/>
                <a:sym typeface="Times New Roman"/>
              </a:defRPr>
            </a:lvl1pPr>
            <a:lvl2pPr marL="914400" marR="0" lvl="1" indent="-228600" algn="l" rtl="0">
              <a:spcBef>
                <a:spcPts val="0"/>
              </a:spcBef>
              <a:spcAft>
                <a:spcPts val="0"/>
              </a:spcAft>
              <a:buSzPts val="1400"/>
              <a:buNone/>
              <a:defRPr sz="1800" b="0" i="0" u="none" strike="noStrike" cap="none">
                <a:latin typeface="Calibri"/>
                <a:ea typeface="Calibri"/>
                <a:cs typeface="Calibri"/>
                <a:sym typeface="Calibri"/>
              </a:defRPr>
            </a:lvl2pPr>
            <a:lvl3pPr marL="1371600" marR="0" lvl="2" indent="-228600" algn="l" rtl="0">
              <a:spcBef>
                <a:spcPts val="0"/>
              </a:spcBef>
              <a:spcAft>
                <a:spcPts val="0"/>
              </a:spcAft>
              <a:buSzPts val="1400"/>
              <a:buNone/>
              <a:defRPr sz="1800" b="0" i="0" u="none" strike="noStrike" cap="none">
                <a:latin typeface="Calibri"/>
                <a:ea typeface="Calibri"/>
                <a:cs typeface="Calibri"/>
                <a:sym typeface="Calibri"/>
              </a:defRPr>
            </a:lvl3pPr>
            <a:lvl4pPr marL="1828800" marR="0" lvl="3" indent="-228600" algn="l" rtl="0">
              <a:spcBef>
                <a:spcPts val="0"/>
              </a:spcBef>
              <a:spcAft>
                <a:spcPts val="0"/>
              </a:spcAft>
              <a:buSzPts val="1400"/>
              <a:buNone/>
              <a:defRPr sz="1800" b="0" i="0" u="none" strike="noStrike" cap="none">
                <a:latin typeface="Calibri"/>
                <a:ea typeface="Calibri"/>
                <a:cs typeface="Calibri"/>
                <a:sym typeface="Calibri"/>
              </a:defRPr>
            </a:lvl4pPr>
            <a:lvl5pPr marL="2286000" marR="0" lvl="4" indent="-228600" algn="l" rtl="0">
              <a:spcBef>
                <a:spcPts val="0"/>
              </a:spcBef>
              <a:spcAft>
                <a:spcPts val="0"/>
              </a:spcAft>
              <a:buSzPts val="1400"/>
              <a:buNone/>
              <a:defRPr sz="1800" b="0" i="0" u="none" strike="noStrike" cap="none">
                <a:latin typeface="Calibri"/>
                <a:ea typeface="Calibri"/>
                <a:cs typeface="Calibri"/>
                <a:sym typeface="Calibri"/>
              </a:defRPr>
            </a:lvl5pPr>
            <a:lvl6pPr marL="2743200" marR="0" lvl="5" indent="-228600" algn="l" rtl="0">
              <a:spcBef>
                <a:spcPts val="0"/>
              </a:spcBef>
              <a:spcAft>
                <a:spcPts val="0"/>
              </a:spcAft>
              <a:buSzPts val="1400"/>
              <a:buNone/>
              <a:defRPr sz="1800" b="0" i="0" u="none" strike="noStrike" cap="none">
                <a:latin typeface="Calibri"/>
                <a:ea typeface="Calibri"/>
                <a:cs typeface="Calibri"/>
                <a:sym typeface="Calibri"/>
              </a:defRPr>
            </a:lvl6pPr>
            <a:lvl7pPr marL="3200400" marR="0" lvl="6" indent="-228600" algn="l" rtl="0">
              <a:spcBef>
                <a:spcPts val="0"/>
              </a:spcBef>
              <a:spcAft>
                <a:spcPts val="0"/>
              </a:spcAft>
              <a:buSzPts val="1400"/>
              <a:buNone/>
              <a:defRPr sz="1800" b="0" i="0" u="none" strike="noStrike" cap="none">
                <a:latin typeface="Calibri"/>
                <a:ea typeface="Calibri"/>
                <a:cs typeface="Calibri"/>
                <a:sym typeface="Calibri"/>
              </a:defRPr>
            </a:lvl7pPr>
            <a:lvl8pPr marL="3657600" marR="0" lvl="7" indent="-228600" algn="l" rtl="0">
              <a:spcBef>
                <a:spcPts val="0"/>
              </a:spcBef>
              <a:spcAft>
                <a:spcPts val="0"/>
              </a:spcAft>
              <a:buSzPts val="1400"/>
              <a:buNone/>
              <a:defRPr sz="1800" b="0" i="0" u="none" strike="noStrike" cap="none">
                <a:latin typeface="Calibri"/>
                <a:ea typeface="Calibri"/>
                <a:cs typeface="Calibri"/>
                <a:sym typeface="Calibri"/>
              </a:defRPr>
            </a:lvl8pPr>
            <a:lvl9pPr marL="4114800" marR="0" lvl="8" indent="-228600" algn="l" rtl="0">
              <a:spcBef>
                <a:spcPts val="0"/>
              </a:spcBef>
              <a:spcAft>
                <a:spcPts val="0"/>
              </a:spcAft>
              <a:buSzPts val="1400"/>
              <a:buNone/>
              <a:defRPr sz="1800" b="0" i="0" u="none" strike="noStrike" cap="none">
                <a:latin typeface="Calibri"/>
                <a:ea typeface="Calibri"/>
                <a:cs typeface="Calibri"/>
                <a:sym typeface="Calibri"/>
              </a:defRPr>
            </a:lvl9pPr>
          </a:lstStyle>
          <a:p>
            <a:endParaRPr/>
          </a:p>
        </p:txBody>
      </p:sp>
      <p:sp>
        <p:nvSpPr>
          <p:cNvPr id="15" name="Google Shape;15;p42"/>
          <p:cNvSpPr txBox="1">
            <a:spLocks noGrp="1"/>
          </p:cNvSpPr>
          <p:nvPr>
            <p:ph type="ftr" idx="11"/>
          </p:nvPr>
        </p:nvSpPr>
        <p:spPr>
          <a:xfrm>
            <a:off x="9145016" y="6595154"/>
            <a:ext cx="2237740" cy="167004"/>
          </a:xfrm>
          <a:prstGeom prst="rect">
            <a:avLst/>
          </a:prstGeom>
          <a:noFill/>
          <a:ln>
            <a:noFill/>
          </a:ln>
        </p:spPr>
        <p:txBody>
          <a:bodyPr spcFirstLastPara="1" wrap="square" lIns="0" tIns="0" rIns="0" bIns="0" anchor="t" anchorCtr="0">
            <a:spAutoFit/>
          </a:bodyPr>
          <a:lstStyle>
            <a:lvl1pPr marR="0" lvl="0" algn="l" rtl="0">
              <a:spcBef>
                <a:spcPts val="0"/>
              </a:spcBef>
              <a:spcAft>
                <a:spcPts val="0"/>
              </a:spcAft>
              <a:buSzPts val="1400"/>
              <a:buNone/>
              <a:defRPr sz="1000" b="0" i="0">
                <a:solidFill>
                  <a:srgbClr val="252525"/>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6" name="Google Shape;16;p42"/>
          <p:cNvSpPr txBox="1">
            <a:spLocks noGrp="1"/>
          </p:cNvSpPr>
          <p:nvPr>
            <p:ph type="dt" idx="10"/>
          </p:nvPr>
        </p:nvSpPr>
        <p:spPr>
          <a:xfrm>
            <a:off x="609600" y="6377940"/>
            <a:ext cx="2804160" cy="342900"/>
          </a:xfrm>
          <a:prstGeom prst="rect">
            <a:avLst/>
          </a:prstGeom>
          <a:noFill/>
          <a:ln>
            <a:noFill/>
          </a:ln>
        </p:spPr>
        <p:txBody>
          <a:bodyPr spcFirstLastPara="1" wrap="square" lIns="0" tIns="0" rIns="0" bIns="0" anchor="t" anchorCtr="0">
            <a:spAutoFit/>
          </a:bodyPr>
          <a:lstStyle>
            <a:lvl1pPr marR="0" lvl="0" algn="l" rtl="0">
              <a:spcBef>
                <a:spcPts val="0"/>
              </a:spcBef>
              <a:spcAft>
                <a:spcPts val="0"/>
              </a:spcAft>
              <a:buSzPts val="1400"/>
              <a:buNone/>
              <a:defRPr sz="18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7" name="Google Shape;17;p42"/>
          <p:cNvSpPr txBox="1">
            <a:spLocks noGrp="1"/>
          </p:cNvSpPr>
          <p:nvPr>
            <p:ph type="sldNum" idx="12"/>
          </p:nvPr>
        </p:nvSpPr>
        <p:spPr>
          <a:xfrm>
            <a:off x="11922886" y="6595154"/>
            <a:ext cx="217170" cy="167004"/>
          </a:xfrm>
          <a:prstGeom prst="rect">
            <a:avLst/>
          </a:prstGeom>
          <a:noFill/>
          <a:ln>
            <a:noFill/>
          </a:ln>
        </p:spPr>
        <p:txBody>
          <a:bodyPr spcFirstLastPara="1" wrap="square" lIns="0" tIns="0" rIns="0" bIns="0" anchor="t" anchorCtr="0">
            <a:spAutoFit/>
          </a:bodyPr>
          <a:lstStyle>
            <a:lvl1pPr marL="38100" marR="0" lvl="0" indent="0" algn="l" rtl="0">
              <a:lnSpc>
                <a:spcPct val="100000"/>
              </a:lnSpc>
              <a:spcBef>
                <a:spcPts val="0"/>
              </a:spcBef>
              <a:buNone/>
              <a:defRPr sz="1000" b="0" i="0" u="none">
                <a:solidFill>
                  <a:srgbClr val="252525"/>
                </a:solidFill>
                <a:latin typeface="Arial"/>
                <a:ea typeface="Arial"/>
                <a:cs typeface="Arial"/>
                <a:sym typeface="Arial"/>
              </a:defRPr>
            </a:lvl1pPr>
            <a:lvl2pPr marL="38100" marR="0" lvl="1" indent="0" algn="l" rtl="0">
              <a:lnSpc>
                <a:spcPct val="100000"/>
              </a:lnSpc>
              <a:spcBef>
                <a:spcPts val="0"/>
              </a:spcBef>
              <a:buNone/>
              <a:defRPr sz="1000" b="0" i="0" u="none">
                <a:solidFill>
                  <a:srgbClr val="252525"/>
                </a:solidFill>
                <a:latin typeface="Arial"/>
                <a:ea typeface="Arial"/>
                <a:cs typeface="Arial"/>
                <a:sym typeface="Arial"/>
              </a:defRPr>
            </a:lvl2pPr>
            <a:lvl3pPr marL="38100" marR="0" lvl="2" indent="0" algn="l" rtl="0">
              <a:lnSpc>
                <a:spcPct val="100000"/>
              </a:lnSpc>
              <a:spcBef>
                <a:spcPts val="0"/>
              </a:spcBef>
              <a:buNone/>
              <a:defRPr sz="1000" b="0" i="0" u="none">
                <a:solidFill>
                  <a:srgbClr val="252525"/>
                </a:solidFill>
                <a:latin typeface="Arial"/>
                <a:ea typeface="Arial"/>
                <a:cs typeface="Arial"/>
                <a:sym typeface="Arial"/>
              </a:defRPr>
            </a:lvl3pPr>
            <a:lvl4pPr marL="38100" marR="0" lvl="3" indent="0" algn="l" rtl="0">
              <a:lnSpc>
                <a:spcPct val="100000"/>
              </a:lnSpc>
              <a:spcBef>
                <a:spcPts val="0"/>
              </a:spcBef>
              <a:buNone/>
              <a:defRPr sz="1000" b="0" i="0" u="none">
                <a:solidFill>
                  <a:srgbClr val="252525"/>
                </a:solidFill>
                <a:latin typeface="Arial"/>
                <a:ea typeface="Arial"/>
                <a:cs typeface="Arial"/>
                <a:sym typeface="Arial"/>
              </a:defRPr>
            </a:lvl4pPr>
            <a:lvl5pPr marL="38100" marR="0" lvl="4" indent="0" algn="l" rtl="0">
              <a:lnSpc>
                <a:spcPct val="100000"/>
              </a:lnSpc>
              <a:spcBef>
                <a:spcPts val="0"/>
              </a:spcBef>
              <a:buNone/>
              <a:defRPr sz="1000" b="0" i="0" u="none">
                <a:solidFill>
                  <a:srgbClr val="252525"/>
                </a:solidFill>
                <a:latin typeface="Arial"/>
                <a:ea typeface="Arial"/>
                <a:cs typeface="Arial"/>
                <a:sym typeface="Arial"/>
              </a:defRPr>
            </a:lvl5pPr>
            <a:lvl6pPr marL="38100" marR="0" lvl="5" indent="0" algn="l" rtl="0">
              <a:lnSpc>
                <a:spcPct val="100000"/>
              </a:lnSpc>
              <a:spcBef>
                <a:spcPts val="0"/>
              </a:spcBef>
              <a:buNone/>
              <a:defRPr sz="1000" b="0" i="0" u="none">
                <a:solidFill>
                  <a:srgbClr val="252525"/>
                </a:solidFill>
                <a:latin typeface="Arial"/>
                <a:ea typeface="Arial"/>
                <a:cs typeface="Arial"/>
                <a:sym typeface="Arial"/>
              </a:defRPr>
            </a:lvl6pPr>
            <a:lvl7pPr marL="38100" marR="0" lvl="6" indent="0" algn="l" rtl="0">
              <a:lnSpc>
                <a:spcPct val="100000"/>
              </a:lnSpc>
              <a:spcBef>
                <a:spcPts val="0"/>
              </a:spcBef>
              <a:buNone/>
              <a:defRPr sz="1000" b="0" i="0" u="none">
                <a:solidFill>
                  <a:srgbClr val="252525"/>
                </a:solidFill>
                <a:latin typeface="Arial"/>
                <a:ea typeface="Arial"/>
                <a:cs typeface="Arial"/>
                <a:sym typeface="Arial"/>
              </a:defRPr>
            </a:lvl7pPr>
            <a:lvl8pPr marL="38100" marR="0" lvl="7" indent="0" algn="l" rtl="0">
              <a:lnSpc>
                <a:spcPct val="100000"/>
              </a:lnSpc>
              <a:spcBef>
                <a:spcPts val="0"/>
              </a:spcBef>
              <a:buNone/>
              <a:defRPr sz="1000" b="0" i="0" u="none">
                <a:solidFill>
                  <a:srgbClr val="252525"/>
                </a:solidFill>
                <a:latin typeface="Arial"/>
                <a:ea typeface="Arial"/>
                <a:cs typeface="Arial"/>
                <a:sym typeface="Arial"/>
              </a:defRPr>
            </a:lvl8pPr>
            <a:lvl9pPr marL="38100" marR="0" lvl="8" indent="0" algn="l" rtl="0">
              <a:lnSpc>
                <a:spcPct val="100000"/>
              </a:lnSpc>
              <a:spcBef>
                <a:spcPts val="0"/>
              </a:spcBef>
              <a:buNone/>
              <a:defRPr sz="1000" b="0" i="0" u="none">
                <a:solidFill>
                  <a:srgbClr val="252525"/>
                </a:solidFill>
                <a:latin typeface="Arial"/>
                <a:ea typeface="Arial"/>
                <a:cs typeface="Arial"/>
                <a:sym typeface="Arial"/>
              </a:defRPr>
            </a:lvl9pPr>
          </a:lstStyle>
          <a:p>
            <a:pPr marL="38100" lvl="0" indent="0" algn="l"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3" r:id="rId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2.xml"/><Relationship Id="rId1" Type="http://schemas.openxmlformats.org/officeDocument/2006/relationships/slideLayout" Target="../slideLayouts/slideLayout1.xml"/><Relationship Id="rId4" Type="http://schemas.openxmlformats.org/officeDocument/2006/relationships/image" Target="../media/image16.jpg"/></Relationships>
</file>

<file path=ppt/slides/_rels/slide33.xml.rels><?xml version="1.0" encoding="UTF-8" standalone="yes"?>
<Relationships xmlns="http://schemas.openxmlformats.org/package/2006/relationships"><Relationship Id="rId3" Type="http://schemas.openxmlformats.org/officeDocument/2006/relationships/image" Target="../media/image17.jpg"/><Relationship Id="rId7" Type="http://schemas.openxmlformats.org/officeDocument/2006/relationships/image" Target="../media/image19.png"/><Relationship Id="rId2" Type="http://schemas.openxmlformats.org/officeDocument/2006/relationships/notesSlide" Target="../notesSlides/notesSlide33.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4.png"/><Relationship Id="rId4" Type="http://schemas.openxmlformats.org/officeDocument/2006/relationships/image" Target="../media/image18.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Shape 49"/>
        <p:cNvGrpSpPr/>
        <p:nvPr/>
      </p:nvGrpSpPr>
      <p:grpSpPr>
        <a:xfrm>
          <a:off x="0" y="0"/>
          <a:ext cx="0" cy="0"/>
          <a:chOff x="0" y="0"/>
          <a:chExt cx="0" cy="0"/>
        </a:xfrm>
      </p:grpSpPr>
      <p:grpSp>
        <p:nvGrpSpPr>
          <p:cNvPr id="50" name="Google Shape;50;p1"/>
          <p:cNvGrpSpPr/>
          <p:nvPr/>
        </p:nvGrpSpPr>
        <p:grpSpPr>
          <a:xfrm>
            <a:off x="0" y="0"/>
            <a:ext cx="12192000" cy="6858000"/>
            <a:chOff x="0" y="0"/>
            <a:chExt cx="12192000" cy="6858000"/>
          </a:xfrm>
        </p:grpSpPr>
        <p:sp>
          <p:nvSpPr>
            <p:cNvPr id="51" name="Google Shape;51;p1"/>
            <p:cNvSpPr/>
            <p:nvPr/>
          </p:nvSpPr>
          <p:spPr>
            <a:xfrm>
              <a:off x="0" y="76305"/>
              <a:ext cx="12192000" cy="6781692"/>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2" name="Google Shape;52;p1"/>
            <p:cNvSpPr/>
            <p:nvPr/>
          </p:nvSpPr>
          <p:spPr>
            <a:xfrm>
              <a:off x="0" y="0"/>
              <a:ext cx="12192000" cy="6858000"/>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sp>
          <p:nvSpPr>
            <p:cNvPr id="53" name="Google Shape;53;p1"/>
            <p:cNvSpPr/>
            <p:nvPr/>
          </p:nvSpPr>
          <p:spPr>
            <a:xfrm>
              <a:off x="6254496" y="0"/>
              <a:ext cx="5937504" cy="6857998"/>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4" name="Google Shape;54;p1"/>
            <p:cNvSpPr/>
            <p:nvPr/>
          </p:nvSpPr>
          <p:spPr>
            <a:xfrm>
              <a:off x="610362" y="4114800"/>
              <a:ext cx="5488940" cy="22860"/>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5" name="Google Shape;55;p1"/>
            <p:cNvSpPr/>
            <p:nvPr/>
          </p:nvSpPr>
          <p:spPr>
            <a:xfrm>
              <a:off x="0" y="5148071"/>
              <a:ext cx="3429000" cy="247015"/>
            </a:xfrm>
            <a:custGeom>
              <a:avLst/>
              <a:gdLst/>
              <a:ahLst/>
              <a:cxnLst/>
              <a:rect l="l" t="t" r="r" b="b"/>
              <a:pathLst>
                <a:path w="3429000" h="247014" extrusionOk="0">
                  <a:moveTo>
                    <a:pt x="3429000" y="0"/>
                  </a:moveTo>
                  <a:lnTo>
                    <a:pt x="0" y="0"/>
                  </a:lnTo>
                  <a:lnTo>
                    <a:pt x="0" y="246887"/>
                  </a:lnTo>
                  <a:lnTo>
                    <a:pt x="3429000" y="246887"/>
                  </a:lnTo>
                  <a:lnTo>
                    <a:pt x="3429000" y="0"/>
                  </a:lnTo>
                  <a:close/>
                </a:path>
              </a:pathLst>
            </a:custGeom>
            <a:solidFill>
              <a:srgbClr val="36365C"/>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6" name="Google Shape;56;p1"/>
            <p:cNvSpPr/>
            <p:nvPr/>
          </p:nvSpPr>
          <p:spPr>
            <a:xfrm>
              <a:off x="554736" y="1906523"/>
              <a:ext cx="2001012" cy="1211579"/>
            </a:xfrm>
            <a:prstGeom prst="rect">
              <a:avLst/>
            </a:prstGeom>
            <a:blipFill rotWithShape="1">
              <a:blip r:embed="rId7">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grpSp>
      <p:sp>
        <p:nvSpPr>
          <p:cNvPr id="62" name="Google Shape;62;p1"/>
          <p:cNvSpPr txBox="1"/>
          <p:nvPr/>
        </p:nvSpPr>
        <p:spPr>
          <a:xfrm>
            <a:off x="674623" y="5091760"/>
            <a:ext cx="2017395" cy="300355"/>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vi-VN" sz="1800" dirty="0">
                <a:solidFill>
                  <a:srgbClr val="FFFFFF"/>
                </a:solidFill>
                <a:latin typeface="Times New Roman"/>
                <a:ea typeface="Times New Roman"/>
                <a:cs typeface="Times New Roman"/>
                <a:sym typeface="Times New Roman"/>
              </a:rPr>
              <a:t>GV: Đinh Doãn Phú </a:t>
            </a:r>
            <a:endParaRPr lang="vi-VN" sz="1800" dirty="0">
              <a:solidFill>
                <a:schemeClr val="dk1"/>
              </a:solidFill>
              <a:latin typeface="Times New Roman"/>
              <a:ea typeface="Times New Roman"/>
              <a:cs typeface="Times New Roman"/>
              <a:sym typeface="Times New Roman"/>
            </a:endParaRPr>
          </a:p>
        </p:txBody>
      </p:sp>
      <p:sp>
        <p:nvSpPr>
          <p:cNvPr id="2" name="TextBox 1">
            <a:extLst>
              <a:ext uri="{FF2B5EF4-FFF2-40B4-BE49-F238E27FC236}">
                <a16:creationId xmlns:a16="http://schemas.microsoft.com/office/drawing/2014/main" id="{AEE937E8-A2F8-964F-99E7-64658B05845C}"/>
              </a:ext>
            </a:extLst>
          </p:cNvPr>
          <p:cNvSpPr txBox="1"/>
          <p:nvPr/>
        </p:nvSpPr>
        <p:spPr>
          <a:xfrm>
            <a:off x="610362" y="3506714"/>
            <a:ext cx="4238661" cy="738664"/>
          </a:xfrm>
          <a:prstGeom prst="rect">
            <a:avLst/>
          </a:prstGeom>
          <a:noFill/>
        </p:spPr>
        <p:txBody>
          <a:bodyPr wrap="none" rtlCol="0">
            <a:spAutoFit/>
          </a:bodyPr>
          <a:lstStyle/>
          <a:p>
            <a:r>
              <a:rPr lang="vi-VN" sz="2800" dirty="0">
                <a:solidFill>
                  <a:srgbClr val="36365B"/>
                </a:solidFill>
                <a:latin typeface="Calibri"/>
                <a:ea typeface="Calibri"/>
                <a:cs typeface="Calibri"/>
                <a:sym typeface="Calibri"/>
              </a:rPr>
              <a:t>Web Application and Spring</a:t>
            </a:r>
          </a:p>
          <a:p>
            <a:endParaRPr lang="en-VN"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71" name="Google Shape;71;p2"/>
          <p:cNvSpPr txBox="1"/>
          <p:nvPr/>
        </p:nvSpPr>
        <p:spPr>
          <a:xfrm>
            <a:off x="2203450" y="1780108"/>
            <a:ext cx="279400" cy="635000"/>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None/>
            </a:pPr>
            <a:r>
              <a:rPr lang="en-US" sz="4000" b="1" dirty="0">
                <a:solidFill>
                  <a:srgbClr val="FFFFFF"/>
                </a:solidFill>
                <a:latin typeface="Times New Roman"/>
                <a:ea typeface="Times New Roman"/>
                <a:cs typeface="Times New Roman"/>
                <a:sym typeface="Times New Roman"/>
              </a:rPr>
              <a:t>1</a:t>
            </a:r>
            <a:endParaRPr sz="4000" dirty="0">
              <a:solidFill>
                <a:schemeClr val="dk1"/>
              </a:solidFill>
              <a:latin typeface="Times New Roman"/>
              <a:ea typeface="Times New Roman"/>
              <a:cs typeface="Times New Roman"/>
              <a:sym typeface="Times New Roman"/>
            </a:endParaRPr>
          </a:p>
        </p:txBody>
      </p:sp>
      <p:sp>
        <p:nvSpPr>
          <p:cNvPr id="77" name="Google Shape;77;p2"/>
          <p:cNvSpPr txBox="1"/>
          <p:nvPr/>
        </p:nvSpPr>
        <p:spPr>
          <a:xfrm>
            <a:off x="2190750" y="3249294"/>
            <a:ext cx="279400" cy="635000"/>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None/>
            </a:pPr>
            <a:r>
              <a:rPr lang="en-US" sz="4000" b="1">
                <a:solidFill>
                  <a:srgbClr val="FFFFFF"/>
                </a:solidFill>
                <a:latin typeface="Times New Roman"/>
                <a:ea typeface="Times New Roman"/>
                <a:cs typeface="Times New Roman"/>
                <a:sym typeface="Times New Roman"/>
              </a:rPr>
              <a:t>2</a:t>
            </a:r>
            <a:endParaRPr sz="4000">
              <a:solidFill>
                <a:schemeClr val="dk1"/>
              </a:solidFill>
              <a:latin typeface="Times New Roman"/>
              <a:ea typeface="Times New Roman"/>
              <a:cs typeface="Times New Roman"/>
              <a:sym typeface="Times New Roman"/>
            </a:endParaRPr>
          </a:p>
        </p:txBody>
      </p:sp>
      <p:sp>
        <p:nvSpPr>
          <p:cNvPr id="83" name="Google Shape;83;p2"/>
          <p:cNvSpPr txBox="1"/>
          <p:nvPr/>
        </p:nvSpPr>
        <p:spPr>
          <a:xfrm>
            <a:off x="2190750" y="4715383"/>
            <a:ext cx="279400" cy="635000"/>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None/>
            </a:pPr>
            <a:r>
              <a:rPr lang="en-US" sz="4000" b="1">
                <a:solidFill>
                  <a:srgbClr val="FFFFFF"/>
                </a:solidFill>
                <a:latin typeface="Times New Roman"/>
                <a:ea typeface="Times New Roman"/>
                <a:cs typeface="Times New Roman"/>
                <a:sym typeface="Times New Roman"/>
              </a:rPr>
              <a:t>3</a:t>
            </a:r>
            <a:endParaRPr sz="4000">
              <a:solidFill>
                <a:schemeClr val="dk1"/>
              </a:solidFill>
              <a:latin typeface="Times New Roman"/>
              <a:ea typeface="Times New Roman"/>
              <a:cs typeface="Times New Roman"/>
              <a:sym typeface="Times New Roman"/>
            </a:endParaRPr>
          </a:p>
        </p:txBody>
      </p:sp>
      <p:sp>
        <p:nvSpPr>
          <p:cNvPr id="89" name="Google Shape;89;p2"/>
          <p:cNvSpPr txBox="1">
            <a:spLocks noGrp="1"/>
          </p:cNvSpPr>
          <p:nvPr>
            <p:ph type="sldNum" idx="12"/>
          </p:nvPr>
        </p:nvSpPr>
        <p:spPr>
          <a:xfrm>
            <a:off x="11922886" y="6595154"/>
            <a:ext cx="217170" cy="167004"/>
          </a:xfrm>
          <a:prstGeom prst="rect">
            <a:avLst/>
          </a:prstGeom>
          <a:noFill/>
          <a:ln>
            <a:noFill/>
          </a:ln>
        </p:spPr>
        <p:txBody>
          <a:bodyPr spcFirstLastPara="1" wrap="square" lIns="0" tIns="0" rIns="0" bIns="0" anchor="t" anchorCtr="0">
            <a:spAutoFit/>
          </a:bodyPr>
          <a:lstStyle/>
          <a:p>
            <a:pPr marL="38100" lvl="0" indent="0" algn="l" rtl="0">
              <a:lnSpc>
                <a:spcPct val="100000"/>
              </a:lnSpc>
              <a:spcBef>
                <a:spcPts val="0"/>
              </a:spcBef>
              <a:spcAft>
                <a:spcPts val="0"/>
              </a:spcAft>
              <a:buNone/>
            </a:pPr>
            <a:fld id="{00000000-1234-1234-1234-123412341234}" type="slidenum">
              <a:rPr lang="en-US"/>
              <a:t>10</a:t>
            </a:fld>
            <a:endParaRPr/>
          </a:p>
        </p:txBody>
      </p:sp>
      <p:sp>
        <p:nvSpPr>
          <p:cNvPr id="3" name="Title 2">
            <a:extLst>
              <a:ext uri="{FF2B5EF4-FFF2-40B4-BE49-F238E27FC236}">
                <a16:creationId xmlns:a16="http://schemas.microsoft.com/office/drawing/2014/main" id="{B3548666-7F8F-624E-B9C4-FBB512BB3838}"/>
              </a:ext>
            </a:extLst>
          </p:cNvPr>
          <p:cNvSpPr>
            <a:spLocks noGrp="1"/>
          </p:cNvSpPr>
          <p:nvPr>
            <p:ph type="title"/>
          </p:nvPr>
        </p:nvSpPr>
        <p:spPr>
          <a:xfrm>
            <a:off x="2928551" y="397002"/>
            <a:ext cx="6907427" cy="492443"/>
          </a:xfrm>
        </p:spPr>
        <p:txBody>
          <a:bodyPr/>
          <a:lstStyle/>
          <a:p>
            <a:pPr algn="ctr"/>
            <a:r>
              <a:rPr lang="en-US" dirty="0">
                <a:solidFill>
                  <a:srgbClr val="171717"/>
                </a:solidFill>
              </a:rPr>
              <a:t>Spring Framework</a:t>
            </a:r>
            <a:endParaRPr lang="en-VN" dirty="0"/>
          </a:p>
        </p:txBody>
      </p:sp>
      <p:pic>
        <p:nvPicPr>
          <p:cNvPr id="6" name="Picture 5" descr="Diagram&#10;&#10;Description automatically generated">
            <a:extLst>
              <a:ext uri="{FF2B5EF4-FFF2-40B4-BE49-F238E27FC236}">
                <a16:creationId xmlns:a16="http://schemas.microsoft.com/office/drawing/2014/main" id="{35BBBFA0-F9F7-7D18-9B51-920E25FB6B9F}"/>
              </a:ext>
            </a:extLst>
          </p:cNvPr>
          <p:cNvPicPr>
            <a:picLocks noChangeAspect="1"/>
          </p:cNvPicPr>
          <p:nvPr/>
        </p:nvPicPr>
        <p:blipFill>
          <a:blip r:embed="rId3"/>
          <a:stretch>
            <a:fillRect/>
          </a:stretch>
        </p:blipFill>
        <p:spPr>
          <a:xfrm>
            <a:off x="3214688" y="1192528"/>
            <a:ext cx="6456362" cy="5011421"/>
          </a:xfrm>
          <a:prstGeom prst="rect">
            <a:avLst/>
          </a:prstGeom>
        </p:spPr>
      </p:pic>
    </p:spTree>
    <p:extLst>
      <p:ext uri="{BB962C8B-B14F-4D97-AF65-F5344CB8AC3E}">
        <p14:creationId xmlns:p14="http://schemas.microsoft.com/office/powerpoint/2010/main" val="19266481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71" name="Google Shape;71;p2"/>
          <p:cNvSpPr txBox="1"/>
          <p:nvPr/>
        </p:nvSpPr>
        <p:spPr>
          <a:xfrm>
            <a:off x="2203450" y="1780108"/>
            <a:ext cx="279400" cy="635000"/>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None/>
            </a:pPr>
            <a:r>
              <a:rPr lang="en-US" sz="4000" b="1" dirty="0">
                <a:solidFill>
                  <a:srgbClr val="FFFFFF"/>
                </a:solidFill>
                <a:latin typeface="Times New Roman"/>
                <a:ea typeface="Times New Roman"/>
                <a:cs typeface="Times New Roman"/>
                <a:sym typeface="Times New Roman"/>
              </a:rPr>
              <a:t>1</a:t>
            </a:r>
            <a:endParaRPr sz="4000" dirty="0">
              <a:solidFill>
                <a:schemeClr val="dk1"/>
              </a:solidFill>
              <a:latin typeface="Times New Roman"/>
              <a:ea typeface="Times New Roman"/>
              <a:cs typeface="Times New Roman"/>
              <a:sym typeface="Times New Roman"/>
            </a:endParaRPr>
          </a:p>
        </p:txBody>
      </p:sp>
      <p:sp>
        <p:nvSpPr>
          <p:cNvPr id="77" name="Google Shape;77;p2"/>
          <p:cNvSpPr txBox="1"/>
          <p:nvPr/>
        </p:nvSpPr>
        <p:spPr>
          <a:xfrm>
            <a:off x="2190750" y="3249294"/>
            <a:ext cx="279400" cy="635000"/>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None/>
            </a:pPr>
            <a:r>
              <a:rPr lang="en-US" sz="4000" b="1">
                <a:solidFill>
                  <a:srgbClr val="FFFFFF"/>
                </a:solidFill>
                <a:latin typeface="Times New Roman"/>
                <a:ea typeface="Times New Roman"/>
                <a:cs typeface="Times New Roman"/>
                <a:sym typeface="Times New Roman"/>
              </a:rPr>
              <a:t>2</a:t>
            </a:r>
            <a:endParaRPr sz="4000">
              <a:solidFill>
                <a:schemeClr val="dk1"/>
              </a:solidFill>
              <a:latin typeface="Times New Roman"/>
              <a:ea typeface="Times New Roman"/>
              <a:cs typeface="Times New Roman"/>
              <a:sym typeface="Times New Roman"/>
            </a:endParaRPr>
          </a:p>
        </p:txBody>
      </p:sp>
      <p:sp>
        <p:nvSpPr>
          <p:cNvPr id="83" name="Google Shape;83;p2"/>
          <p:cNvSpPr txBox="1"/>
          <p:nvPr/>
        </p:nvSpPr>
        <p:spPr>
          <a:xfrm>
            <a:off x="2190750" y="4715383"/>
            <a:ext cx="279400" cy="635000"/>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None/>
            </a:pPr>
            <a:r>
              <a:rPr lang="en-US" sz="4000" b="1">
                <a:solidFill>
                  <a:srgbClr val="FFFFFF"/>
                </a:solidFill>
                <a:latin typeface="Times New Roman"/>
                <a:ea typeface="Times New Roman"/>
                <a:cs typeface="Times New Roman"/>
                <a:sym typeface="Times New Roman"/>
              </a:rPr>
              <a:t>3</a:t>
            </a:r>
            <a:endParaRPr sz="4000">
              <a:solidFill>
                <a:schemeClr val="dk1"/>
              </a:solidFill>
              <a:latin typeface="Times New Roman"/>
              <a:ea typeface="Times New Roman"/>
              <a:cs typeface="Times New Roman"/>
              <a:sym typeface="Times New Roman"/>
            </a:endParaRPr>
          </a:p>
        </p:txBody>
      </p:sp>
      <p:sp>
        <p:nvSpPr>
          <p:cNvPr id="89" name="Google Shape;89;p2"/>
          <p:cNvSpPr txBox="1">
            <a:spLocks noGrp="1"/>
          </p:cNvSpPr>
          <p:nvPr>
            <p:ph type="sldNum" idx="12"/>
          </p:nvPr>
        </p:nvSpPr>
        <p:spPr>
          <a:xfrm>
            <a:off x="11922886" y="6595154"/>
            <a:ext cx="217170" cy="167004"/>
          </a:xfrm>
          <a:prstGeom prst="rect">
            <a:avLst/>
          </a:prstGeom>
          <a:noFill/>
          <a:ln>
            <a:noFill/>
          </a:ln>
        </p:spPr>
        <p:txBody>
          <a:bodyPr spcFirstLastPara="1" wrap="square" lIns="0" tIns="0" rIns="0" bIns="0" anchor="t" anchorCtr="0">
            <a:spAutoFit/>
          </a:bodyPr>
          <a:lstStyle/>
          <a:p>
            <a:pPr marL="38100" lvl="0" indent="0" algn="l" rtl="0">
              <a:lnSpc>
                <a:spcPct val="100000"/>
              </a:lnSpc>
              <a:spcBef>
                <a:spcPts val="0"/>
              </a:spcBef>
              <a:spcAft>
                <a:spcPts val="0"/>
              </a:spcAft>
              <a:buNone/>
            </a:pPr>
            <a:fld id="{00000000-1234-1234-1234-123412341234}" type="slidenum">
              <a:rPr lang="en-US"/>
              <a:t>11</a:t>
            </a:fld>
            <a:endParaRPr/>
          </a:p>
        </p:txBody>
      </p:sp>
      <p:sp>
        <p:nvSpPr>
          <p:cNvPr id="3" name="Title 2">
            <a:extLst>
              <a:ext uri="{FF2B5EF4-FFF2-40B4-BE49-F238E27FC236}">
                <a16:creationId xmlns:a16="http://schemas.microsoft.com/office/drawing/2014/main" id="{B3548666-7F8F-624E-B9C4-FBB512BB3838}"/>
              </a:ext>
            </a:extLst>
          </p:cNvPr>
          <p:cNvSpPr>
            <a:spLocks noGrp="1"/>
          </p:cNvSpPr>
          <p:nvPr>
            <p:ph type="title"/>
          </p:nvPr>
        </p:nvSpPr>
        <p:spPr>
          <a:xfrm>
            <a:off x="2928551" y="397002"/>
            <a:ext cx="6907427" cy="492443"/>
          </a:xfrm>
        </p:spPr>
        <p:txBody>
          <a:bodyPr/>
          <a:lstStyle/>
          <a:p>
            <a:pPr algn="ctr"/>
            <a:r>
              <a:rPr lang="en-US" dirty="0">
                <a:solidFill>
                  <a:srgbClr val="171717"/>
                </a:solidFill>
              </a:rPr>
              <a:t>Tools</a:t>
            </a:r>
            <a:endParaRPr lang="en-VN" dirty="0"/>
          </a:p>
        </p:txBody>
      </p:sp>
      <p:sp>
        <p:nvSpPr>
          <p:cNvPr id="2" name="TextBox 1">
            <a:extLst>
              <a:ext uri="{FF2B5EF4-FFF2-40B4-BE49-F238E27FC236}">
                <a16:creationId xmlns:a16="http://schemas.microsoft.com/office/drawing/2014/main" id="{B07DD003-B4E1-7EE7-6E20-ABAB3F24B63C}"/>
              </a:ext>
            </a:extLst>
          </p:cNvPr>
          <p:cNvSpPr txBox="1"/>
          <p:nvPr/>
        </p:nvSpPr>
        <p:spPr>
          <a:xfrm>
            <a:off x="2190750" y="1759637"/>
            <a:ext cx="5038725" cy="4433073"/>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VN" sz="3200" dirty="0"/>
              <a:t>STS/plugin</a:t>
            </a:r>
          </a:p>
          <a:p>
            <a:pPr marL="285750" indent="-285750">
              <a:lnSpc>
                <a:spcPct val="150000"/>
              </a:lnSpc>
              <a:buFont typeface="Arial" panose="020B0604020202020204" pitchFamily="34" charset="0"/>
              <a:buChar char="•"/>
            </a:pPr>
            <a:r>
              <a:rPr lang="en-VN" sz="3200" dirty="0"/>
              <a:t>Maven</a:t>
            </a:r>
          </a:p>
          <a:p>
            <a:pPr marL="285750" indent="-285750">
              <a:lnSpc>
                <a:spcPct val="150000"/>
              </a:lnSpc>
              <a:buFont typeface="Arial" panose="020B0604020202020204" pitchFamily="34" charset="0"/>
              <a:buChar char="•"/>
            </a:pPr>
            <a:r>
              <a:rPr lang="en-VN" sz="3200" dirty="0"/>
              <a:t>Tomcat</a:t>
            </a:r>
          </a:p>
          <a:p>
            <a:pPr marL="285750" indent="-285750">
              <a:lnSpc>
                <a:spcPct val="150000"/>
              </a:lnSpc>
              <a:buFont typeface="Arial" panose="020B0604020202020204" pitchFamily="34" charset="0"/>
              <a:buChar char="•"/>
            </a:pPr>
            <a:r>
              <a:rPr lang="en-VN" sz="3200" dirty="0"/>
              <a:t>Lombok</a:t>
            </a:r>
          </a:p>
          <a:p>
            <a:pPr marL="285750" indent="-285750">
              <a:lnSpc>
                <a:spcPct val="150000"/>
              </a:lnSpc>
              <a:buFont typeface="Arial" panose="020B0604020202020204" pitchFamily="34" charset="0"/>
              <a:buChar char="•"/>
            </a:pPr>
            <a:r>
              <a:rPr lang="en-VN" sz="3200" dirty="0"/>
              <a:t>Git…</a:t>
            </a:r>
          </a:p>
          <a:p>
            <a:pPr marL="285750" indent="-285750">
              <a:lnSpc>
                <a:spcPct val="150000"/>
              </a:lnSpc>
              <a:buFont typeface="Arial" panose="020B0604020202020204" pitchFamily="34" charset="0"/>
              <a:buChar char="•"/>
            </a:pPr>
            <a:r>
              <a:rPr lang="en-VN" sz="3200" dirty="0"/>
              <a:t>Postman</a:t>
            </a:r>
          </a:p>
        </p:txBody>
      </p:sp>
    </p:spTree>
    <p:extLst>
      <p:ext uri="{BB962C8B-B14F-4D97-AF65-F5344CB8AC3E}">
        <p14:creationId xmlns:p14="http://schemas.microsoft.com/office/powerpoint/2010/main" val="30274875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71" name="Google Shape;71;p2"/>
          <p:cNvSpPr txBox="1"/>
          <p:nvPr/>
        </p:nvSpPr>
        <p:spPr>
          <a:xfrm>
            <a:off x="2203450" y="1780108"/>
            <a:ext cx="279400" cy="635000"/>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None/>
            </a:pPr>
            <a:r>
              <a:rPr lang="en-US" sz="4000" b="1" dirty="0">
                <a:solidFill>
                  <a:srgbClr val="FFFFFF"/>
                </a:solidFill>
                <a:latin typeface="Times New Roman"/>
                <a:ea typeface="Times New Roman"/>
                <a:cs typeface="Times New Roman"/>
                <a:sym typeface="Times New Roman"/>
              </a:rPr>
              <a:t>1</a:t>
            </a:r>
            <a:endParaRPr sz="4000" dirty="0">
              <a:solidFill>
                <a:schemeClr val="dk1"/>
              </a:solidFill>
              <a:latin typeface="Times New Roman"/>
              <a:ea typeface="Times New Roman"/>
              <a:cs typeface="Times New Roman"/>
              <a:sym typeface="Times New Roman"/>
            </a:endParaRPr>
          </a:p>
        </p:txBody>
      </p:sp>
      <p:sp>
        <p:nvSpPr>
          <p:cNvPr id="77" name="Google Shape;77;p2"/>
          <p:cNvSpPr txBox="1"/>
          <p:nvPr/>
        </p:nvSpPr>
        <p:spPr>
          <a:xfrm>
            <a:off x="2190750" y="3249294"/>
            <a:ext cx="279400" cy="635000"/>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None/>
            </a:pPr>
            <a:r>
              <a:rPr lang="en-US" sz="4000" b="1">
                <a:solidFill>
                  <a:srgbClr val="FFFFFF"/>
                </a:solidFill>
                <a:latin typeface="Times New Roman"/>
                <a:ea typeface="Times New Roman"/>
                <a:cs typeface="Times New Roman"/>
                <a:sym typeface="Times New Roman"/>
              </a:rPr>
              <a:t>2</a:t>
            </a:r>
            <a:endParaRPr sz="4000">
              <a:solidFill>
                <a:schemeClr val="dk1"/>
              </a:solidFill>
              <a:latin typeface="Times New Roman"/>
              <a:ea typeface="Times New Roman"/>
              <a:cs typeface="Times New Roman"/>
              <a:sym typeface="Times New Roman"/>
            </a:endParaRPr>
          </a:p>
        </p:txBody>
      </p:sp>
      <p:sp>
        <p:nvSpPr>
          <p:cNvPr id="83" name="Google Shape;83;p2"/>
          <p:cNvSpPr txBox="1"/>
          <p:nvPr/>
        </p:nvSpPr>
        <p:spPr>
          <a:xfrm>
            <a:off x="2190750" y="4715383"/>
            <a:ext cx="279400" cy="635000"/>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None/>
            </a:pPr>
            <a:r>
              <a:rPr lang="en-US" sz="4000" b="1">
                <a:solidFill>
                  <a:srgbClr val="FFFFFF"/>
                </a:solidFill>
                <a:latin typeface="Times New Roman"/>
                <a:ea typeface="Times New Roman"/>
                <a:cs typeface="Times New Roman"/>
                <a:sym typeface="Times New Roman"/>
              </a:rPr>
              <a:t>3</a:t>
            </a:r>
            <a:endParaRPr sz="4000">
              <a:solidFill>
                <a:schemeClr val="dk1"/>
              </a:solidFill>
              <a:latin typeface="Times New Roman"/>
              <a:ea typeface="Times New Roman"/>
              <a:cs typeface="Times New Roman"/>
              <a:sym typeface="Times New Roman"/>
            </a:endParaRPr>
          </a:p>
        </p:txBody>
      </p:sp>
      <p:sp>
        <p:nvSpPr>
          <p:cNvPr id="89" name="Google Shape;89;p2"/>
          <p:cNvSpPr txBox="1">
            <a:spLocks noGrp="1"/>
          </p:cNvSpPr>
          <p:nvPr>
            <p:ph type="sldNum" idx="12"/>
          </p:nvPr>
        </p:nvSpPr>
        <p:spPr>
          <a:xfrm>
            <a:off x="11922886" y="6595154"/>
            <a:ext cx="217170" cy="167004"/>
          </a:xfrm>
          <a:prstGeom prst="rect">
            <a:avLst/>
          </a:prstGeom>
          <a:noFill/>
          <a:ln>
            <a:noFill/>
          </a:ln>
        </p:spPr>
        <p:txBody>
          <a:bodyPr spcFirstLastPara="1" wrap="square" lIns="0" tIns="0" rIns="0" bIns="0" anchor="t" anchorCtr="0">
            <a:spAutoFit/>
          </a:bodyPr>
          <a:lstStyle/>
          <a:p>
            <a:pPr marL="38100" lvl="0" indent="0" algn="l" rtl="0">
              <a:lnSpc>
                <a:spcPct val="100000"/>
              </a:lnSpc>
              <a:spcBef>
                <a:spcPts val="0"/>
              </a:spcBef>
              <a:spcAft>
                <a:spcPts val="0"/>
              </a:spcAft>
              <a:buNone/>
            </a:pPr>
            <a:fld id="{00000000-1234-1234-1234-123412341234}" type="slidenum">
              <a:rPr lang="en-US"/>
              <a:t>12</a:t>
            </a:fld>
            <a:endParaRPr/>
          </a:p>
        </p:txBody>
      </p:sp>
      <p:sp>
        <p:nvSpPr>
          <p:cNvPr id="3" name="Title 2">
            <a:extLst>
              <a:ext uri="{FF2B5EF4-FFF2-40B4-BE49-F238E27FC236}">
                <a16:creationId xmlns:a16="http://schemas.microsoft.com/office/drawing/2014/main" id="{B3548666-7F8F-624E-B9C4-FBB512BB3838}"/>
              </a:ext>
            </a:extLst>
          </p:cNvPr>
          <p:cNvSpPr>
            <a:spLocks noGrp="1"/>
          </p:cNvSpPr>
          <p:nvPr>
            <p:ph type="title"/>
          </p:nvPr>
        </p:nvSpPr>
        <p:spPr>
          <a:xfrm>
            <a:off x="2928551" y="397002"/>
            <a:ext cx="6907427" cy="492443"/>
          </a:xfrm>
        </p:spPr>
        <p:txBody>
          <a:bodyPr/>
          <a:lstStyle/>
          <a:p>
            <a:pPr algn="ctr"/>
            <a:r>
              <a:rPr lang="en-US" dirty="0">
                <a:solidFill>
                  <a:srgbClr val="171717"/>
                </a:solidFill>
              </a:rPr>
              <a:t>Spring MVC</a:t>
            </a:r>
            <a:endParaRPr lang="en-VN" dirty="0"/>
          </a:p>
        </p:txBody>
      </p:sp>
      <p:pic>
        <p:nvPicPr>
          <p:cNvPr id="5" name="Picture 4" descr="Diagram&#10;&#10;Description automatically generated">
            <a:extLst>
              <a:ext uri="{FF2B5EF4-FFF2-40B4-BE49-F238E27FC236}">
                <a16:creationId xmlns:a16="http://schemas.microsoft.com/office/drawing/2014/main" id="{500286A3-DA76-A62A-E40D-1D497A023AD9}"/>
              </a:ext>
            </a:extLst>
          </p:cNvPr>
          <p:cNvPicPr>
            <a:picLocks noChangeAspect="1"/>
          </p:cNvPicPr>
          <p:nvPr/>
        </p:nvPicPr>
        <p:blipFill>
          <a:blip r:embed="rId3"/>
          <a:stretch>
            <a:fillRect/>
          </a:stretch>
        </p:blipFill>
        <p:spPr>
          <a:xfrm>
            <a:off x="1627188" y="1214336"/>
            <a:ext cx="9239811" cy="5643664"/>
          </a:xfrm>
          <a:prstGeom prst="rect">
            <a:avLst/>
          </a:prstGeom>
        </p:spPr>
      </p:pic>
    </p:spTree>
    <p:extLst>
      <p:ext uri="{BB962C8B-B14F-4D97-AF65-F5344CB8AC3E}">
        <p14:creationId xmlns:p14="http://schemas.microsoft.com/office/powerpoint/2010/main" val="25438812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71" name="Google Shape;71;p2"/>
          <p:cNvSpPr txBox="1"/>
          <p:nvPr/>
        </p:nvSpPr>
        <p:spPr>
          <a:xfrm>
            <a:off x="2203450" y="1780108"/>
            <a:ext cx="279400" cy="635000"/>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None/>
            </a:pPr>
            <a:r>
              <a:rPr lang="en-US" sz="4000" b="1" dirty="0">
                <a:solidFill>
                  <a:srgbClr val="FFFFFF"/>
                </a:solidFill>
                <a:latin typeface="Times New Roman"/>
                <a:ea typeface="Times New Roman"/>
                <a:cs typeface="Times New Roman"/>
                <a:sym typeface="Times New Roman"/>
              </a:rPr>
              <a:t>1</a:t>
            </a:r>
            <a:endParaRPr sz="4000" dirty="0">
              <a:solidFill>
                <a:schemeClr val="dk1"/>
              </a:solidFill>
              <a:latin typeface="Times New Roman"/>
              <a:ea typeface="Times New Roman"/>
              <a:cs typeface="Times New Roman"/>
              <a:sym typeface="Times New Roman"/>
            </a:endParaRPr>
          </a:p>
        </p:txBody>
      </p:sp>
      <p:sp>
        <p:nvSpPr>
          <p:cNvPr id="77" name="Google Shape;77;p2"/>
          <p:cNvSpPr txBox="1"/>
          <p:nvPr/>
        </p:nvSpPr>
        <p:spPr>
          <a:xfrm>
            <a:off x="2190750" y="3249294"/>
            <a:ext cx="279400" cy="635000"/>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None/>
            </a:pPr>
            <a:r>
              <a:rPr lang="en-US" sz="4000" b="1">
                <a:solidFill>
                  <a:srgbClr val="FFFFFF"/>
                </a:solidFill>
                <a:latin typeface="Times New Roman"/>
                <a:ea typeface="Times New Roman"/>
                <a:cs typeface="Times New Roman"/>
                <a:sym typeface="Times New Roman"/>
              </a:rPr>
              <a:t>2</a:t>
            </a:r>
            <a:endParaRPr sz="4000">
              <a:solidFill>
                <a:schemeClr val="dk1"/>
              </a:solidFill>
              <a:latin typeface="Times New Roman"/>
              <a:ea typeface="Times New Roman"/>
              <a:cs typeface="Times New Roman"/>
              <a:sym typeface="Times New Roman"/>
            </a:endParaRPr>
          </a:p>
        </p:txBody>
      </p:sp>
      <p:sp>
        <p:nvSpPr>
          <p:cNvPr id="83" name="Google Shape;83;p2"/>
          <p:cNvSpPr txBox="1"/>
          <p:nvPr/>
        </p:nvSpPr>
        <p:spPr>
          <a:xfrm>
            <a:off x="2190750" y="4715383"/>
            <a:ext cx="279400" cy="635000"/>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None/>
            </a:pPr>
            <a:r>
              <a:rPr lang="en-US" sz="4000" b="1">
                <a:solidFill>
                  <a:srgbClr val="FFFFFF"/>
                </a:solidFill>
                <a:latin typeface="Times New Roman"/>
                <a:ea typeface="Times New Roman"/>
                <a:cs typeface="Times New Roman"/>
                <a:sym typeface="Times New Roman"/>
              </a:rPr>
              <a:t>3</a:t>
            </a:r>
            <a:endParaRPr sz="4000">
              <a:solidFill>
                <a:schemeClr val="dk1"/>
              </a:solidFill>
              <a:latin typeface="Times New Roman"/>
              <a:ea typeface="Times New Roman"/>
              <a:cs typeface="Times New Roman"/>
              <a:sym typeface="Times New Roman"/>
            </a:endParaRPr>
          </a:p>
        </p:txBody>
      </p:sp>
      <p:sp>
        <p:nvSpPr>
          <p:cNvPr id="89" name="Google Shape;89;p2"/>
          <p:cNvSpPr txBox="1">
            <a:spLocks noGrp="1"/>
          </p:cNvSpPr>
          <p:nvPr>
            <p:ph type="sldNum" idx="12"/>
          </p:nvPr>
        </p:nvSpPr>
        <p:spPr>
          <a:xfrm>
            <a:off x="11922886" y="6595154"/>
            <a:ext cx="217170" cy="167004"/>
          </a:xfrm>
          <a:prstGeom prst="rect">
            <a:avLst/>
          </a:prstGeom>
          <a:noFill/>
          <a:ln>
            <a:noFill/>
          </a:ln>
        </p:spPr>
        <p:txBody>
          <a:bodyPr spcFirstLastPara="1" wrap="square" lIns="0" tIns="0" rIns="0" bIns="0" anchor="t" anchorCtr="0">
            <a:spAutoFit/>
          </a:bodyPr>
          <a:lstStyle/>
          <a:p>
            <a:pPr marL="38100" lvl="0" indent="0" algn="l" rtl="0">
              <a:lnSpc>
                <a:spcPct val="100000"/>
              </a:lnSpc>
              <a:spcBef>
                <a:spcPts val="0"/>
              </a:spcBef>
              <a:spcAft>
                <a:spcPts val="0"/>
              </a:spcAft>
              <a:buNone/>
            </a:pPr>
            <a:fld id="{00000000-1234-1234-1234-123412341234}" type="slidenum">
              <a:rPr lang="en-US"/>
              <a:t>13</a:t>
            </a:fld>
            <a:endParaRPr/>
          </a:p>
        </p:txBody>
      </p:sp>
      <p:sp>
        <p:nvSpPr>
          <p:cNvPr id="3" name="Title 2">
            <a:extLst>
              <a:ext uri="{FF2B5EF4-FFF2-40B4-BE49-F238E27FC236}">
                <a16:creationId xmlns:a16="http://schemas.microsoft.com/office/drawing/2014/main" id="{B3548666-7F8F-624E-B9C4-FBB512BB3838}"/>
              </a:ext>
            </a:extLst>
          </p:cNvPr>
          <p:cNvSpPr>
            <a:spLocks noGrp="1"/>
          </p:cNvSpPr>
          <p:nvPr>
            <p:ph type="title"/>
          </p:nvPr>
        </p:nvSpPr>
        <p:spPr>
          <a:xfrm>
            <a:off x="2343150" y="2616792"/>
            <a:ext cx="6907427" cy="1231106"/>
          </a:xfrm>
        </p:spPr>
        <p:txBody>
          <a:bodyPr/>
          <a:lstStyle/>
          <a:p>
            <a:pPr algn="ctr"/>
            <a:r>
              <a:rPr lang="en-US" sz="8000" dirty="0">
                <a:solidFill>
                  <a:srgbClr val="171717"/>
                </a:solidFill>
              </a:rPr>
              <a:t>Demo &amp; QA</a:t>
            </a:r>
            <a:endParaRPr lang="en-VN" sz="8000" dirty="0"/>
          </a:p>
        </p:txBody>
      </p:sp>
    </p:spTree>
    <p:extLst>
      <p:ext uri="{BB962C8B-B14F-4D97-AF65-F5344CB8AC3E}">
        <p14:creationId xmlns:p14="http://schemas.microsoft.com/office/powerpoint/2010/main" val="4039653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71" name="Google Shape;71;p2"/>
          <p:cNvSpPr txBox="1"/>
          <p:nvPr/>
        </p:nvSpPr>
        <p:spPr>
          <a:xfrm>
            <a:off x="2203450" y="1780108"/>
            <a:ext cx="279400" cy="635000"/>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None/>
            </a:pPr>
            <a:r>
              <a:rPr lang="en-US" sz="4000" b="1" dirty="0">
                <a:solidFill>
                  <a:srgbClr val="FFFFFF"/>
                </a:solidFill>
                <a:latin typeface="Times New Roman"/>
                <a:ea typeface="Times New Roman"/>
                <a:cs typeface="Times New Roman"/>
                <a:sym typeface="Times New Roman"/>
              </a:rPr>
              <a:t>1</a:t>
            </a:r>
            <a:endParaRPr sz="4000" dirty="0">
              <a:solidFill>
                <a:schemeClr val="dk1"/>
              </a:solidFill>
              <a:latin typeface="Times New Roman"/>
              <a:ea typeface="Times New Roman"/>
              <a:cs typeface="Times New Roman"/>
              <a:sym typeface="Times New Roman"/>
            </a:endParaRPr>
          </a:p>
        </p:txBody>
      </p:sp>
      <p:sp>
        <p:nvSpPr>
          <p:cNvPr id="77" name="Google Shape;77;p2"/>
          <p:cNvSpPr txBox="1"/>
          <p:nvPr/>
        </p:nvSpPr>
        <p:spPr>
          <a:xfrm>
            <a:off x="2190750" y="3249294"/>
            <a:ext cx="279400" cy="635000"/>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None/>
            </a:pPr>
            <a:r>
              <a:rPr lang="en-US" sz="4000" b="1">
                <a:solidFill>
                  <a:srgbClr val="FFFFFF"/>
                </a:solidFill>
                <a:latin typeface="Times New Roman"/>
                <a:ea typeface="Times New Roman"/>
                <a:cs typeface="Times New Roman"/>
                <a:sym typeface="Times New Roman"/>
              </a:rPr>
              <a:t>2</a:t>
            </a:r>
            <a:endParaRPr sz="4000">
              <a:solidFill>
                <a:schemeClr val="dk1"/>
              </a:solidFill>
              <a:latin typeface="Times New Roman"/>
              <a:ea typeface="Times New Roman"/>
              <a:cs typeface="Times New Roman"/>
              <a:sym typeface="Times New Roman"/>
            </a:endParaRPr>
          </a:p>
        </p:txBody>
      </p:sp>
      <p:sp>
        <p:nvSpPr>
          <p:cNvPr id="83" name="Google Shape;83;p2"/>
          <p:cNvSpPr txBox="1"/>
          <p:nvPr/>
        </p:nvSpPr>
        <p:spPr>
          <a:xfrm>
            <a:off x="2190750" y="4715383"/>
            <a:ext cx="279400" cy="635000"/>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None/>
            </a:pPr>
            <a:r>
              <a:rPr lang="en-US" sz="4000" b="1">
                <a:solidFill>
                  <a:srgbClr val="FFFFFF"/>
                </a:solidFill>
                <a:latin typeface="Times New Roman"/>
                <a:ea typeface="Times New Roman"/>
                <a:cs typeface="Times New Roman"/>
                <a:sym typeface="Times New Roman"/>
              </a:rPr>
              <a:t>3</a:t>
            </a:r>
            <a:endParaRPr sz="4000">
              <a:solidFill>
                <a:schemeClr val="dk1"/>
              </a:solidFill>
              <a:latin typeface="Times New Roman"/>
              <a:ea typeface="Times New Roman"/>
              <a:cs typeface="Times New Roman"/>
              <a:sym typeface="Times New Roman"/>
            </a:endParaRPr>
          </a:p>
        </p:txBody>
      </p:sp>
      <p:sp>
        <p:nvSpPr>
          <p:cNvPr id="89" name="Google Shape;89;p2"/>
          <p:cNvSpPr txBox="1">
            <a:spLocks noGrp="1"/>
          </p:cNvSpPr>
          <p:nvPr>
            <p:ph type="sldNum" idx="12"/>
          </p:nvPr>
        </p:nvSpPr>
        <p:spPr>
          <a:xfrm>
            <a:off x="11922886" y="6595154"/>
            <a:ext cx="217170" cy="167004"/>
          </a:xfrm>
          <a:prstGeom prst="rect">
            <a:avLst/>
          </a:prstGeom>
          <a:noFill/>
          <a:ln>
            <a:noFill/>
          </a:ln>
        </p:spPr>
        <p:txBody>
          <a:bodyPr spcFirstLastPara="1" wrap="square" lIns="0" tIns="0" rIns="0" bIns="0" anchor="t" anchorCtr="0">
            <a:spAutoFit/>
          </a:bodyPr>
          <a:lstStyle/>
          <a:p>
            <a:pPr marL="38100" lvl="0" indent="0" algn="l" rtl="0">
              <a:lnSpc>
                <a:spcPct val="100000"/>
              </a:lnSpc>
              <a:spcBef>
                <a:spcPts val="0"/>
              </a:spcBef>
              <a:spcAft>
                <a:spcPts val="0"/>
              </a:spcAft>
              <a:buNone/>
            </a:pPr>
            <a:fld id="{00000000-1234-1234-1234-123412341234}" type="slidenum">
              <a:rPr lang="en-US"/>
              <a:t>14</a:t>
            </a:fld>
            <a:endParaRPr/>
          </a:p>
        </p:txBody>
      </p:sp>
      <p:sp>
        <p:nvSpPr>
          <p:cNvPr id="3" name="Title 2">
            <a:extLst>
              <a:ext uri="{FF2B5EF4-FFF2-40B4-BE49-F238E27FC236}">
                <a16:creationId xmlns:a16="http://schemas.microsoft.com/office/drawing/2014/main" id="{B3548666-7F8F-624E-B9C4-FBB512BB3838}"/>
              </a:ext>
            </a:extLst>
          </p:cNvPr>
          <p:cNvSpPr>
            <a:spLocks noGrp="1"/>
          </p:cNvSpPr>
          <p:nvPr>
            <p:ph type="title"/>
          </p:nvPr>
        </p:nvSpPr>
        <p:spPr>
          <a:xfrm>
            <a:off x="2343150" y="2616792"/>
            <a:ext cx="6907427" cy="1231106"/>
          </a:xfrm>
        </p:spPr>
        <p:txBody>
          <a:bodyPr/>
          <a:lstStyle/>
          <a:p>
            <a:pPr algn="ctr"/>
            <a:r>
              <a:rPr lang="en-US" sz="8000" dirty="0">
                <a:solidFill>
                  <a:srgbClr val="171717"/>
                </a:solidFill>
              </a:rPr>
              <a:t>Day 2</a:t>
            </a:r>
            <a:endParaRPr lang="en-VN" sz="8000" dirty="0"/>
          </a:p>
        </p:txBody>
      </p:sp>
    </p:spTree>
    <p:extLst>
      <p:ext uri="{BB962C8B-B14F-4D97-AF65-F5344CB8AC3E}">
        <p14:creationId xmlns:p14="http://schemas.microsoft.com/office/powerpoint/2010/main" val="26389399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2"/>
          <p:cNvSpPr txBox="1"/>
          <p:nvPr/>
        </p:nvSpPr>
        <p:spPr>
          <a:xfrm>
            <a:off x="1206500" y="397002"/>
            <a:ext cx="1419860" cy="452120"/>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None/>
            </a:pPr>
            <a:r>
              <a:rPr lang="en-US" sz="2800" b="1" dirty="0">
                <a:solidFill>
                  <a:srgbClr val="171717"/>
                </a:solidFill>
                <a:latin typeface="Times New Roman"/>
                <a:ea typeface="Times New Roman"/>
                <a:cs typeface="Times New Roman"/>
                <a:sym typeface="Times New Roman"/>
              </a:rPr>
              <a:t>Content</a:t>
            </a:r>
            <a:endParaRPr sz="2800" dirty="0">
              <a:solidFill>
                <a:schemeClr val="dk1"/>
              </a:solidFill>
              <a:latin typeface="Times New Roman"/>
              <a:ea typeface="Times New Roman"/>
              <a:cs typeface="Times New Roman"/>
              <a:sym typeface="Times New Roman"/>
            </a:endParaRPr>
          </a:p>
        </p:txBody>
      </p:sp>
      <p:grpSp>
        <p:nvGrpSpPr>
          <p:cNvPr id="68" name="Google Shape;68;p2"/>
          <p:cNvGrpSpPr/>
          <p:nvPr/>
        </p:nvGrpSpPr>
        <p:grpSpPr>
          <a:xfrm>
            <a:off x="1761744" y="1318260"/>
            <a:ext cx="1161415" cy="1658620"/>
            <a:chOff x="1761744" y="1318260"/>
            <a:chExt cx="1161415" cy="1658620"/>
          </a:xfrm>
        </p:grpSpPr>
        <p:sp>
          <p:nvSpPr>
            <p:cNvPr id="69" name="Google Shape;69;p2"/>
            <p:cNvSpPr/>
            <p:nvPr/>
          </p:nvSpPr>
          <p:spPr>
            <a:xfrm>
              <a:off x="1761744" y="1318260"/>
              <a:ext cx="1161415" cy="1658620"/>
            </a:xfrm>
            <a:custGeom>
              <a:avLst/>
              <a:gdLst/>
              <a:ahLst/>
              <a:cxnLst/>
              <a:rect l="l" t="t" r="r" b="b"/>
              <a:pathLst>
                <a:path w="1161414" h="1658620" extrusionOk="0">
                  <a:moveTo>
                    <a:pt x="1161288" y="0"/>
                  </a:moveTo>
                  <a:lnTo>
                    <a:pt x="580644" y="580643"/>
                  </a:lnTo>
                  <a:lnTo>
                    <a:pt x="0" y="0"/>
                  </a:lnTo>
                  <a:lnTo>
                    <a:pt x="0" y="1077467"/>
                  </a:lnTo>
                  <a:lnTo>
                    <a:pt x="580644" y="1658112"/>
                  </a:lnTo>
                  <a:lnTo>
                    <a:pt x="1161288" y="1077467"/>
                  </a:lnTo>
                  <a:lnTo>
                    <a:pt x="1161288" y="0"/>
                  </a:lnTo>
                  <a:close/>
                </a:path>
              </a:pathLst>
            </a:custGeom>
            <a:solidFill>
              <a:srgbClr val="5B9BD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0" name="Google Shape;70;p2"/>
            <p:cNvSpPr/>
            <p:nvPr/>
          </p:nvSpPr>
          <p:spPr>
            <a:xfrm>
              <a:off x="1761744" y="1318260"/>
              <a:ext cx="1161415" cy="1658620"/>
            </a:xfrm>
            <a:custGeom>
              <a:avLst/>
              <a:gdLst/>
              <a:ahLst/>
              <a:cxnLst/>
              <a:rect l="l" t="t" r="r" b="b"/>
              <a:pathLst>
                <a:path w="1161414" h="1658620" extrusionOk="0">
                  <a:moveTo>
                    <a:pt x="1161288" y="0"/>
                  </a:moveTo>
                  <a:lnTo>
                    <a:pt x="1161288" y="1077467"/>
                  </a:lnTo>
                  <a:lnTo>
                    <a:pt x="580644" y="1658112"/>
                  </a:lnTo>
                  <a:lnTo>
                    <a:pt x="0" y="1077467"/>
                  </a:lnTo>
                  <a:lnTo>
                    <a:pt x="0" y="0"/>
                  </a:lnTo>
                  <a:lnTo>
                    <a:pt x="580644" y="580643"/>
                  </a:lnTo>
                  <a:lnTo>
                    <a:pt x="1161288" y="0"/>
                  </a:lnTo>
                  <a:close/>
                </a:path>
              </a:pathLst>
            </a:custGeom>
            <a:noFill/>
            <a:ln w="12175" cap="flat" cmpd="sng">
              <a:solidFill>
                <a:srgbClr val="5B9BD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71" name="Google Shape;71;p2"/>
          <p:cNvSpPr txBox="1"/>
          <p:nvPr/>
        </p:nvSpPr>
        <p:spPr>
          <a:xfrm>
            <a:off x="2203450" y="1780108"/>
            <a:ext cx="279400" cy="635000"/>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None/>
            </a:pPr>
            <a:r>
              <a:rPr lang="en-US" sz="4000" b="1">
                <a:solidFill>
                  <a:srgbClr val="FFFFFF"/>
                </a:solidFill>
                <a:latin typeface="Times New Roman"/>
                <a:ea typeface="Times New Roman"/>
                <a:cs typeface="Times New Roman"/>
                <a:sym typeface="Times New Roman"/>
              </a:rPr>
              <a:t>1</a:t>
            </a:r>
            <a:endParaRPr sz="4000">
              <a:solidFill>
                <a:schemeClr val="dk1"/>
              </a:solidFill>
              <a:latin typeface="Times New Roman"/>
              <a:ea typeface="Times New Roman"/>
              <a:cs typeface="Times New Roman"/>
              <a:sym typeface="Times New Roman"/>
            </a:endParaRPr>
          </a:p>
        </p:txBody>
      </p:sp>
      <p:grpSp>
        <p:nvGrpSpPr>
          <p:cNvPr id="72" name="Google Shape;72;p2"/>
          <p:cNvGrpSpPr/>
          <p:nvPr/>
        </p:nvGrpSpPr>
        <p:grpSpPr>
          <a:xfrm>
            <a:off x="1749551" y="1319783"/>
            <a:ext cx="9214358" cy="3125978"/>
            <a:chOff x="1749551" y="1319783"/>
            <a:chExt cx="9214358" cy="3125978"/>
          </a:xfrm>
        </p:grpSpPr>
        <p:sp>
          <p:nvSpPr>
            <p:cNvPr id="73" name="Google Shape;73;p2"/>
            <p:cNvSpPr/>
            <p:nvPr/>
          </p:nvSpPr>
          <p:spPr>
            <a:xfrm>
              <a:off x="2910839" y="1319783"/>
              <a:ext cx="8053070" cy="1079500"/>
            </a:xfrm>
            <a:custGeom>
              <a:avLst/>
              <a:gdLst/>
              <a:ahLst/>
              <a:cxnLst/>
              <a:rect l="l" t="t" r="r" b="b"/>
              <a:pathLst>
                <a:path w="8053070" h="1079500" extrusionOk="0">
                  <a:moveTo>
                    <a:pt x="7872984" y="0"/>
                  </a:moveTo>
                  <a:lnTo>
                    <a:pt x="0" y="0"/>
                  </a:lnTo>
                  <a:lnTo>
                    <a:pt x="0" y="1078991"/>
                  </a:lnTo>
                  <a:lnTo>
                    <a:pt x="7872984" y="1078991"/>
                  </a:lnTo>
                  <a:lnTo>
                    <a:pt x="7920788" y="1072567"/>
                  </a:lnTo>
                  <a:lnTo>
                    <a:pt x="7963746" y="1054438"/>
                  </a:lnTo>
                  <a:lnTo>
                    <a:pt x="8000142" y="1026318"/>
                  </a:lnTo>
                  <a:lnTo>
                    <a:pt x="8028262" y="989922"/>
                  </a:lnTo>
                  <a:lnTo>
                    <a:pt x="8046391" y="946964"/>
                  </a:lnTo>
                  <a:lnTo>
                    <a:pt x="8052815" y="899160"/>
                  </a:lnTo>
                  <a:lnTo>
                    <a:pt x="8052815" y="179831"/>
                  </a:lnTo>
                  <a:lnTo>
                    <a:pt x="8046391" y="132027"/>
                  </a:lnTo>
                  <a:lnTo>
                    <a:pt x="8028262" y="89069"/>
                  </a:lnTo>
                  <a:lnTo>
                    <a:pt x="8000142" y="52673"/>
                  </a:lnTo>
                  <a:lnTo>
                    <a:pt x="7963746" y="24553"/>
                  </a:lnTo>
                  <a:lnTo>
                    <a:pt x="7920788" y="6424"/>
                  </a:lnTo>
                  <a:lnTo>
                    <a:pt x="7872984" y="0"/>
                  </a:lnTo>
                  <a:close/>
                </a:path>
              </a:pathLst>
            </a:custGeom>
            <a:solidFill>
              <a:srgbClr val="FFFFFF">
                <a:alpha val="89803"/>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4" name="Google Shape;74;p2"/>
            <p:cNvSpPr/>
            <p:nvPr/>
          </p:nvSpPr>
          <p:spPr>
            <a:xfrm>
              <a:off x="2910839" y="1319783"/>
              <a:ext cx="8053070" cy="1079500"/>
            </a:xfrm>
            <a:custGeom>
              <a:avLst/>
              <a:gdLst/>
              <a:ahLst/>
              <a:cxnLst/>
              <a:rect l="l" t="t" r="r" b="b"/>
              <a:pathLst>
                <a:path w="8053070" h="1079500" extrusionOk="0">
                  <a:moveTo>
                    <a:pt x="8052815" y="179831"/>
                  </a:moveTo>
                  <a:lnTo>
                    <a:pt x="8052815" y="899160"/>
                  </a:lnTo>
                  <a:lnTo>
                    <a:pt x="8046391" y="946964"/>
                  </a:lnTo>
                  <a:lnTo>
                    <a:pt x="8028262" y="989922"/>
                  </a:lnTo>
                  <a:lnTo>
                    <a:pt x="8000142" y="1026318"/>
                  </a:lnTo>
                  <a:lnTo>
                    <a:pt x="7963746" y="1054438"/>
                  </a:lnTo>
                  <a:lnTo>
                    <a:pt x="7920788" y="1072567"/>
                  </a:lnTo>
                  <a:lnTo>
                    <a:pt x="7872984" y="1078991"/>
                  </a:lnTo>
                  <a:lnTo>
                    <a:pt x="0" y="1078991"/>
                  </a:lnTo>
                  <a:lnTo>
                    <a:pt x="0" y="0"/>
                  </a:lnTo>
                  <a:lnTo>
                    <a:pt x="7872984" y="0"/>
                  </a:lnTo>
                  <a:lnTo>
                    <a:pt x="7920788" y="6424"/>
                  </a:lnTo>
                  <a:lnTo>
                    <a:pt x="7963746" y="24553"/>
                  </a:lnTo>
                  <a:lnTo>
                    <a:pt x="8000142" y="52673"/>
                  </a:lnTo>
                  <a:lnTo>
                    <a:pt x="8028262" y="89069"/>
                  </a:lnTo>
                  <a:lnTo>
                    <a:pt x="8046391" y="132027"/>
                  </a:lnTo>
                  <a:lnTo>
                    <a:pt x="8052815" y="179831"/>
                  </a:lnTo>
                  <a:close/>
                </a:path>
              </a:pathLst>
            </a:custGeom>
            <a:noFill/>
            <a:ln w="12175" cap="flat" cmpd="sng">
              <a:solidFill>
                <a:srgbClr val="5B9BD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5" name="Google Shape;75;p2"/>
            <p:cNvSpPr/>
            <p:nvPr/>
          </p:nvSpPr>
          <p:spPr>
            <a:xfrm>
              <a:off x="1749551" y="2785872"/>
              <a:ext cx="1161415" cy="1659889"/>
            </a:xfrm>
            <a:custGeom>
              <a:avLst/>
              <a:gdLst/>
              <a:ahLst/>
              <a:cxnLst/>
              <a:rect l="l" t="t" r="r" b="b"/>
              <a:pathLst>
                <a:path w="1161414" h="1659889" extrusionOk="0">
                  <a:moveTo>
                    <a:pt x="1161288" y="0"/>
                  </a:moveTo>
                  <a:lnTo>
                    <a:pt x="580644" y="580643"/>
                  </a:lnTo>
                  <a:lnTo>
                    <a:pt x="0" y="0"/>
                  </a:lnTo>
                  <a:lnTo>
                    <a:pt x="0" y="1078991"/>
                  </a:lnTo>
                  <a:lnTo>
                    <a:pt x="580644" y="1659635"/>
                  </a:lnTo>
                  <a:lnTo>
                    <a:pt x="1161288" y="1078991"/>
                  </a:lnTo>
                  <a:lnTo>
                    <a:pt x="1161288" y="0"/>
                  </a:lnTo>
                  <a:close/>
                </a:path>
              </a:pathLst>
            </a:custGeom>
            <a:solidFill>
              <a:srgbClr val="4DC58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6" name="Google Shape;76;p2"/>
            <p:cNvSpPr/>
            <p:nvPr/>
          </p:nvSpPr>
          <p:spPr>
            <a:xfrm>
              <a:off x="1749551" y="2785872"/>
              <a:ext cx="1161415" cy="1659889"/>
            </a:xfrm>
            <a:custGeom>
              <a:avLst/>
              <a:gdLst/>
              <a:ahLst/>
              <a:cxnLst/>
              <a:rect l="l" t="t" r="r" b="b"/>
              <a:pathLst>
                <a:path w="1161414" h="1659889" extrusionOk="0">
                  <a:moveTo>
                    <a:pt x="1161288" y="0"/>
                  </a:moveTo>
                  <a:lnTo>
                    <a:pt x="1161288" y="1078991"/>
                  </a:lnTo>
                  <a:lnTo>
                    <a:pt x="580644" y="1659635"/>
                  </a:lnTo>
                  <a:lnTo>
                    <a:pt x="0" y="1078991"/>
                  </a:lnTo>
                  <a:lnTo>
                    <a:pt x="0" y="0"/>
                  </a:lnTo>
                  <a:lnTo>
                    <a:pt x="580644" y="580643"/>
                  </a:lnTo>
                  <a:lnTo>
                    <a:pt x="1161288" y="0"/>
                  </a:lnTo>
                  <a:close/>
                </a:path>
              </a:pathLst>
            </a:custGeom>
            <a:noFill/>
            <a:ln w="12175" cap="flat" cmpd="sng">
              <a:solidFill>
                <a:srgbClr val="4DC58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77" name="Google Shape;77;p2"/>
          <p:cNvSpPr txBox="1"/>
          <p:nvPr/>
        </p:nvSpPr>
        <p:spPr>
          <a:xfrm>
            <a:off x="2190750" y="3249294"/>
            <a:ext cx="279400" cy="635000"/>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None/>
            </a:pPr>
            <a:r>
              <a:rPr lang="en-US" sz="4000" b="1">
                <a:solidFill>
                  <a:srgbClr val="FFFFFF"/>
                </a:solidFill>
                <a:latin typeface="Times New Roman"/>
                <a:ea typeface="Times New Roman"/>
                <a:cs typeface="Times New Roman"/>
                <a:sym typeface="Times New Roman"/>
              </a:rPr>
              <a:t>2</a:t>
            </a:r>
            <a:endParaRPr sz="4000">
              <a:solidFill>
                <a:schemeClr val="dk1"/>
              </a:solidFill>
              <a:latin typeface="Times New Roman"/>
              <a:ea typeface="Times New Roman"/>
              <a:cs typeface="Times New Roman"/>
              <a:sym typeface="Times New Roman"/>
            </a:endParaRPr>
          </a:p>
        </p:txBody>
      </p:sp>
      <p:grpSp>
        <p:nvGrpSpPr>
          <p:cNvPr id="78" name="Google Shape;78;p2"/>
          <p:cNvGrpSpPr/>
          <p:nvPr/>
        </p:nvGrpSpPr>
        <p:grpSpPr>
          <a:xfrm>
            <a:off x="1749551" y="2785872"/>
            <a:ext cx="9214358" cy="3124708"/>
            <a:chOff x="1749551" y="2785872"/>
            <a:chExt cx="9214358" cy="3124708"/>
          </a:xfrm>
        </p:grpSpPr>
        <p:sp>
          <p:nvSpPr>
            <p:cNvPr id="79" name="Google Shape;79;p2"/>
            <p:cNvSpPr/>
            <p:nvPr/>
          </p:nvSpPr>
          <p:spPr>
            <a:xfrm>
              <a:off x="2910839" y="2785872"/>
              <a:ext cx="8053070" cy="1079500"/>
            </a:xfrm>
            <a:custGeom>
              <a:avLst/>
              <a:gdLst/>
              <a:ahLst/>
              <a:cxnLst/>
              <a:rect l="l" t="t" r="r" b="b"/>
              <a:pathLst>
                <a:path w="8053070" h="1079500" extrusionOk="0">
                  <a:moveTo>
                    <a:pt x="7872984" y="0"/>
                  </a:moveTo>
                  <a:lnTo>
                    <a:pt x="0" y="0"/>
                  </a:lnTo>
                  <a:lnTo>
                    <a:pt x="0" y="1078991"/>
                  </a:lnTo>
                  <a:lnTo>
                    <a:pt x="7872984" y="1078991"/>
                  </a:lnTo>
                  <a:lnTo>
                    <a:pt x="7920788" y="1072567"/>
                  </a:lnTo>
                  <a:lnTo>
                    <a:pt x="7963746" y="1054438"/>
                  </a:lnTo>
                  <a:lnTo>
                    <a:pt x="8000142" y="1026318"/>
                  </a:lnTo>
                  <a:lnTo>
                    <a:pt x="8028262" y="989922"/>
                  </a:lnTo>
                  <a:lnTo>
                    <a:pt x="8046391" y="946964"/>
                  </a:lnTo>
                  <a:lnTo>
                    <a:pt x="8052815" y="899159"/>
                  </a:lnTo>
                  <a:lnTo>
                    <a:pt x="8052815" y="179831"/>
                  </a:lnTo>
                  <a:lnTo>
                    <a:pt x="8046391" y="132027"/>
                  </a:lnTo>
                  <a:lnTo>
                    <a:pt x="8028262" y="89069"/>
                  </a:lnTo>
                  <a:lnTo>
                    <a:pt x="8000142" y="52673"/>
                  </a:lnTo>
                  <a:lnTo>
                    <a:pt x="7963746" y="24553"/>
                  </a:lnTo>
                  <a:lnTo>
                    <a:pt x="7920788" y="6424"/>
                  </a:lnTo>
                  <a:lnTo>
                    <a:pt x="7872984" y="0"/>
                  </a:lnTo>
                  <a:close/>
                </a:path>
              </a:pathLst>
            </a:custGeom>
            <a:solidFill>
              <a:srgbClr val="FFFFFF">
                <a:alpha val="89803"/>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0" name="Google Shape;80;p2"/>
            <p:cNvSpPr/>
            <p:nvPr/>
          </p:nvSpPr>
          <p:spPr>
            <a:xfrm>
              <a:off x="2910839" y="2785872"/>
              <a:ext cx="8053070" cy="1079500"/>
            </a:xfrm>
            <a:custGeom>
              <a:avLst/>
              <a:gdLst/>
              <a:ahLst/>
              <a:cxnLst/>
              <a:rect l="l" t="t" r="r" b="b"/>
              <a:pathLst>
                <a:path w="8053070" h="1079500" extrusionOk="0">
                  <a:moveTo>
                    <a:pt x="8052815" y="179831"/>
                  </a:moveTo>
                  <a:lnTo>
                    <a:pt x="8052815" y="899159"/>
                  </a:lnTo>
                  <a:lnTo>
                    <a:pt x="8046391" y="946964"/>
                  </a:lnTo>
                  <a:lnTo>
                    <a:pt x="8028262" y="989922"/>
                  </a:lnTo>
                  <a:lnTo>
                    <a:pt x="8000142" y="1026318"/>
                  </a:lnTo>
                  <a:lnTo>
                    <a:pt x="7963746" y="1054438"/>
                  </a:lnTo>
                  <a:lnTo>
                    <a:pt x="7920788" y="1072567"/>
                  </a:lnTo>
                  <a:lnTo>
                    <a:pt x="7872984" y="1078991"/>
                  </a:lnTo>
                  <a:lnTo>
                    <a:pt x="0" y="1078991"/>
                  </a:lnTo>
                  <a:lnTo>
                    <a:pt x="0" y="0"/>
                  </a:lnTo>
                  <a:lnTo>
                    <a:pt x="7872984" y="0"/>
                  </a:lnTo>
                  <a:lnTo>
                    <a:pt x="7920788" y="6424"/>
                  </a:lnTo>
                  <a:lnTo>
                    <a:pt x="7963746" y="24553"/>
                  </a:lnTo>
                  <a:lnTo>
                    <a:pt x="8000142" y="52673"/>
                  </a:lnTo>
                  <a:lnTo>
                    <a:pt x="8028262" y="89069"/>
                  </a:lnTo>
                  <a:lnTo>
                    <a:pt x="8046391" y="132027"/>
                  </a:lnTo>
                  <a:lnTo>
                    <a:pt x="8052815" y="179831"/>
                  </a:lnTo>
                  <a:close/>
                </a:path>
              </a:pathLst>
            </a:custGeom>
            <a:noFill/>
            <a:ln w="12175" cap="flat" cmpd="sng">
              <a:solidFill>
                <a:srgbClr val="4DC58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1" name="Google Shape;81;p2"/>
            <p:cNvSpPr/>
            <p:nvPr/>
          </p:nvSpPr>
          <p:spPr>
            <a:xfrm>
              <a:off x="1749551" y="4251960"/>
              <a:ext cx="1161415" cy="1658620"/>
            </a:xfrm>
            <a:custGeom>
              <a:avLst/>
              <a:gdLst/>
              <a:ahLst/>
              <a:cxnLst/>
              <a:rect l="l" t="t" r="r" b="b"/>
              <a:pathLst>
                <a:path w="1161414" h="1658620" extrusionOk="0">
                  <a:moveTo>
                    <a:pt x="1161288" y="0"/>
                  </a:moveTo>
                  <a:lnTo>
                    <a:pt x="580644" y="580644"/>
                  </a:lnTo>
                  <a:lnTo>
                    <a:pt x="0" y="0"/>
                  </a:lnTo>
                  <a:lnTo>
                    <a:pt x="0" y="1077467"/>
                  </a:lnTo>
                  <a:lnTo>
                    <a:pt x="580644" y="1658112"/>
                  </a:lnTo>
                  <a:lnTo>
                    <a:pt x="1161288" y="1077467"/>
                  </a:lnTo>
                  <a:lnTo>
                    <a:pt x="1161288" y="0"/>
                  </a:lnTo>
                  <a:close/>
                </a:path>
              </a:pathLst>
            </a:custGeom>
            <a:solidFill>
              <a:srgbClr val="6FAC4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2" name="Google Shape;82;p2"/>
            <p:cNvSpPr/>
            <p:nvPr/>
          </p:nvSpPr>
          <p:spPr>
            <a:xfrm>
              <a:off x="1749551" y="4251960"/>
              <a:ext cx="1161415" cy="1658620"/>
            </a:xfrm>
            <a:custGeom>
              <a:avLst/>
              <a:gdLst/>
              <a:ahLst/>
              <a:cxnLst/>
              <a:rect l="l" t="t" r="r" b="b"/>
              <a:pathLst>
                <a:path w="1161414" h="1658620" extrusionOk="0">
                  <a:moveTo>
                    <a:pt x="1161288" y="0"/>
                  </a:moveTo>
                  <a:lnTo>
                    <a:pt x="1161288" y="1077467"/>
                  </a:lnTo>
                  <a:lnTo>
                    <a:pt x="580644" y="1658112"/>
                  </a:lnTo>
                  <a:lnTo>
                    <a:pt x="0" y="1077467"/>
                  </a:lnTo>
                  <a:lnTo>
                    <a:pt x="0" y="0"/>
                  </a:lnTo>
                  <a:lnTo>
                    <a:pt x="580644" y="580644"/>
                  </a:lnTo>
                  <a:lnTo>
                    <a:pt x="1161288" y="0"/>
                  </a:lnTo>
                  <a:close/>
                </a:path>
              </a:pathLst>
            </a:custGeom>
            <a:noFill/>
            <a:ln w="12175" cap="flat" cmpd="sng">
              <a:solidFill>
                <a:srgbClr val="6FAC46"/>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83" name="Google Shape;83;p2"/>
          <p:cNvSpPr txBox="1"/>
          <p:nvPr/>
        </p:nvSpPr>
        <p:spPr>
          <a:xfrm>
            <a:off x="2190750" y="4715383"/>
            <a:ext cx="279400" cy="635000"/>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None/>
            </a:pPr>
            <a:r>
              <a:rPr lang="en-US" sz="4000" b="1">
                <a:solidFill>
                  <a:srgbClr val="FFFFFF"/>
                </a:solidFill>
                <a:latin typeface="Times New Roman"/>
                <a:ea typeface="Times New Roman"/>
                <a:cs typeface="Times New Roman"/>
                <a:sym typeface="Times New Roman"/>
              </a:rPr>
              <a:t>3</a:t>
            </a:r>
            <a:endParaRPr sz="4000">
              <a:solidFill>
                <a:schemeClr val="dk1"/>
              </a:solidFill>
              <a:latin typeface="Times New Roman"/>
              <a:ea typeface="Times New Roman"/>
              <a:cs typeface="Times New Roman"/>
              <a:sym typeface="Times New Roman"/>
            </a:endParaRPr>
          </a:p>
        </p:txBody>
      </p:sp>
      <p:grpSp>
        <p:nvGrpSpPr>
          <p:cNvPr id="84" name="Google Shape;84;p2"/>
          <p:cNvGrpSpPr/>
          <p:nvPr/>
        </p:nvGrpSpPr>
        <p:grpSpPr>
          <a:xfrm>
            <a:off x="2903219" y="4233672"/>
            <a:ext cx="8053070" cy="1079500"/>
            <a:chOff x="2903219" y="4233672"/>
            <a:chExt cx="8053070" cy="1079500"/>
          </a:xfrm>
        </p:grpSpPr>
        <p:sp>
          <p:nvSpPr>
            <p:cNvPr id="85" name="Google Shape;85;p2"/>
            <p:cNvSpPr/>
            <p:nvPr/>
          </p:nvSpPr>
          <p:spPr>
            <a:xfrm>
              <a:off x="2903219" y="4233672"/>
              <a:ext cx="8053070" cy="1079500"/>
            </a:xfrm>
            <a:custGeom>
              <a:avLst/>
              <a:gdLst/>
              <a:ahLst/>
              <a:cxnLst/>
              <a:rect l="l" t="t" r="r" b="b"/>
              <a:pathLst>
                <a:path w="8053070" h="1079500" extrusionOk="0">
                  <a:moveTo>
                    <a:pt x="7872983" y="0"/>
                  </a:moveTo>
                  <a:lnTo>
                    <a:pt x="0" y="0"/>
                  </a:lnTo>
                  <a:lnTo>
                    <a:pt x="0" y="1078991"/>
                  </a:lnTo>
                  <a:lnTo>
                    <a:pt x="7872983" y="1078991"/>
                  </a:lnTo>
                  <a:lnTo>
                    <a:pt x="7920788" y="1072567"/>
                  </a:lnTo>
                  <a:lnTo>
                    <a:pt x="7963746" y="1054438"/>
                  </a:lnTo>
                  <a:lnTo>
                    <a:pt x="8000142" y="1026318"/>
                  </a:lnTo>
                  <a:lnTo>
                    <a:pt x="8028262" y="989922"/>
                  </a:lnTo>
                  <a:lnTo>
                    <a:pt x="8046391" y="946964"/>
                  </a:lnTo>
                  <a:lnTo>
                    <a:pt x="8052815" y="899159"/>
                  </a:lnTo>
                  <a:lnTo>
                    <a:pt x="8052815" y="179831"/>
                  </a:lnTo>
                  <a:lnTo>
                    <a:pt x="8046391" y="132027"/>
                  </a:lnTo>
                  <a:lnTo>
                    <a:pt x="8028262" y="89069"/>
                  </a:lnTo>
                  <a:lnTo>
                    <a:pt x="8000142" y="52673"/>
                  </a:lnTo>
                  <a:lnTo>
                    <a:pt x="7963746" y="24553"/>
                  </a:lnTo>
                  <a:lnTo>
                    <a:pt x="7920788" y="6424"/>
                  </a:lnTo>
                  <a:lnTo>
                    <a:pt x="7872983" y="0"/>
                  </a:lnTo>
                  <a:close/>
                </a:path>
              </a:pathLst>
            </a:custGeom>
            <a:solidFill>
              <a:srgbClr val="FFFFFF">
                <a:alpha val="89803"/>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6" name="Google Shape;86;p2"/>
            <p:cNvSpPr/>
            <p:nvPr/>
          </p:nvSpPr>
          <p:spPr>
            <a:xfrm>
              <a:off x="2903219" y="4233672"/>
              <a:ext cx="8053070" cy="1079500"/>
            </a:xfrm>
            <a:custGeom>
              <a:avLst/>
              <a:gdLst/>
              <a:ahLst/>
              <a:cxnLst/>
              <a:rect l="l" t="t" r="r" b="b"/>
              <a:pathLst>
                <a:path w="8053070" h="1079500" extrusionOk="0">
                  <a:moveTo>
                    <a:pt x="8052815" y="179831"/>
                  </a:moveTo>
                  <a:lnTo>
                    <a:pt x="8052815" y="899159"/>
                  </a:lnTo>
                  <a:lnTo>
                    <a:pt x="8046391" y="946964"/>
                  </a:lnTo>
                  <a:lnTo>
                    <a:pt x="8028262" y="989922"/>
                  </a:lnTo>
                  <a:lnTo>
                    <a:pt x="8000142" y="1026318"/>
                  </a:lnTo>
                  <a:lnTo>
                    <a:pt x="7963746" y="1054438"/>
                  </a:lnTo>
                  <a:lnTo>
                    <a:pt x="7920788" y="1072567"/>
                  </a:lnTo>
                  <a:lnTo>
                    <a:pt x="7872983" y="1078991"/>
                  </a:lnTo>
                  <a:lnTo>
                    <a:pt x="0" y="1078991"/>
                  </a:lnTo>
                  <a:lnTo>
                    <a:pt x="0" y="0"/>
                  </a:lnTo>
                  <a:lnTo>
                    <a:pt x="7872983" y="0"/>
                  </a:lnTo>
                  <a:lnTo>
                    <a:pt x="7920788" y="6424"/>
                  </a:lnTo>
                  <a:lnTo>
                    <a:pt x="7963746" y="24553"/>
                  </a:lnTo>
                  <a:lnTo>
                    <a:pt x="8000142" y="52673"/>
                  </a:lnTo>
                  <a:lnTo>
                    <a:pt x="8028262" y="89069"/>
                  </a:lnTo>
                  <a:lnTo>
                    <a:pt x="8046391" y="132027"/>
                  </a:lnTo>
                  <a:lnTo>
                    <a:pt x="8052815" y="179831"/>
                  </a:lnTo>
                  <a:close/>
                </a:path>
              </a:pathLst>
            </a:custGeom>
            <a:noFill/>
            <a:ln w="12175" cap="flat" cmpd="sng">
              <a:solidFill>
                <a:srgbClr val="6FAC46"/>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87" name="Google Shape;87;p2"/>
          <p:cNvSpPr txBox="1">
            <a:spLocks noGrp="1"/>
          </p:cNvSpPr>
          <p:nvPr>
            <p:ph type="title"/>
          </p:nvPr>
        </p:nvSpPr>
        <p:spPr>
          <a:xfrm>
            <a:off x="2966465" y="1508201"/>
            <a:ext cx="7264929" cy="627721"/>
          </a:xfrm>
          <a:prstGeom prst="rect">
            <a:avLst/>
          </a:prstGeom>
          <a:noFill/>
          <a:ln>
            <a:noFill/>
          </a:ln>
        </p:spPr>
        <p:txBody>
          <a:bodyPr spcFirstLastPara="1" wrap="square" lIns="0" tIns="12050" rIns="0" bIns="0" anchor="t" anchorCtr="0">
            <a:spAutoFit/>
          </a:bodyPr>
          <a:lstStyle/>
          <a:p>
            <a:pPr marL="12700" lvl="0" indent="0" algn="l" rtl="0">
              <a:lnSpc>
                <a:spcPct val="100000"/>
              </a:lnSpc>
              <a:spcBef>
                <a:spcPts val="0"/>
              </a:spcBef>
              <a:spcAft>
                <a:spcPts val="0"/>
              </a:spcAft>
              <a:buNone/>
            </a:pPr>
            <a:r>
              <a:rPr lang="en-US" sz="4000" dirty="0">
                <a:solidFill>
                  <a:srgbClr val="171717"/>
                </a:solidFill>
              </a:rPr>
              <a:t>RESTful API</a:t>
            </a:r>
            <a:endParaRPr sz="4000" dirty="0"/>
          </a:p>
        </p:txBody>
      </p:sp>
      <p:sp>
        <p:nvSpPr>
          <p:cNvPr id="89" name="Google Shape;89;p2"/>
          <p:cNvSpPr txBox="1">
            <a:spLocks noGrp="1"/>
          </p:cNvSpPr>
          <p:nvPr>
            <p:ph type="sldNum" idx="12"/>
          </p:nvPr>
        </p:nvSpPr>
        <p:spPr>
          <a:xfrm>
            <a:off x="11922886" y="6595154"/>
            <a:ext cx="217170" cy="167004"/>
          </a:xfrm>
          <a:prstGeom prst="rect">
            <a:avLst/>
          </a:prstGeom>
          <a:noFill/>
          <a:ln>
            <a:noFill/>
          </a:ln>
        </p:spPr>
        <p:txBody>
          <a:bodyPr spcFirstLastPara="1" wrap="square" lIns="0" tIns="0" rIns="0" bIns="0" anchor="t" anchorCtr="0">
            <a:spAutoFit/>
          </a:bodyPr>
          <a:lstStyle/>
          <a:p>
            <a:pPr marL="38100" lvl="0" indent="0" algn="l" rtl="0">
              <a:lnSpc>
                <a:spcPct val="100000"/>
              </a:lnSpc>
              <a:spcBef>
                <a:spcPts val="0"/>
              </a:spcBef>
              <a:spcAft>
                <a:spcPts val="0"/>
              </a:spcAft>
              <a:buNone/>
            </a:pPr>
            <a:fld id="{00000000-1234-1234-1234-123412341234}" type="slidenum">
              <a:rPr lang="en-US"/>
              <a:t>15</a:t>
            </a:fld>
            <a:endParaRPr dirty="0"/>
          </a:p>
        </p:txBody>
      </p:sp>
      <p:sp>
        <p:nvSpPr>
          <p:cNvPr id="90" name="Google Shape;90;p2"/>
          <p:cNvSpPr txBox="1"/>
          <p:nvPr/>
        </p:nvSpPr>
        <p:spPr>
          <a:xfrm>
            <a:off x="2952114" y="2941396"/>
            <a:ext cx="7537450" cy="635000"/>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None/>
            </a:pPr>
            <a:r>
              <a:rPr lang="en-US" sz="4000" b="1" dirty="0">
                <a:solidFill>
                  <a:srgbClr val="171717"/>
                </a:solidFill>
                <a:latin typeface="Times New Roman"/>
                <a:ea typeface="Times New Roman"/>
                <a:cs typeface="Times New Roman"/>
                <a:sym typeface="Times New Roman"/>
              </a:rPr>
              <a:t>Spring Boot</a:t>
            </a:r>
            <a:endParaRPr sz="4000" dirty="0">
              <a:solidFill>
                <a:schemeClr val="dk1"/>
              </a:solidFill>
              <a:latin typeface="Times New Roman"/>
              <a:ea typeface="Times New Roman"/>
              <a:cs typeface="Times New Roman"/>
              <a:sym typeface="Times New Roman"/>
            </a:endParaRPr>
          </a:p>
        </p:txBody>
      </p:sp>
      <p:sp>
        <p:nvSpPr>
          <p:cNvPr id="91" name="Google Shape;91;p2"/>
          <p:cNvSpPr txBox="1"/>
          <p:nvPr/>
        </p:nvSpPr>
        <p:spPr>
          <a:xfrm>
            <a:off x="2966466" y="4487926"/>
            <a:ext cx="5641975" cy="635000"/>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None/>
            </a:pPr>
            <a:r>
              <a:rPr lang="en-US" sz="4000" b="1" dirty="0" err="1">
                <a:solidFill>
                  <a:srgbClr val="171717"/>
                </a:solidFill>
                <a:latin typeface="Times New Roman"/>
                <a:ea typeface="Times New Roman"/>
                <a:cs typeface="Times New Roman"/>
                <a:sym typeface="Times New Roman"/>
              </a:rPr>
              <a:t>Thymeleaf</a:t>
            </a:r>
            <a:r>
              <a:rPr lang="en-US" sz="4000" b="1" dirty="0">
                <a:solidFill>
                  <a:srgbClr val="171717"/>
                </a:solidFill>
                <a:latin typeface="Times New Roman"/>
                <a:ea typeface="Times New Roman"/>
                <a:cs typeface="Times New Roman"/>
                <a:sym typeface="Times New Roman"/>
              </a:rPr>
              <a:t> &amp; Demo</a:t>
            </a:r>
            <a:endParaRPr sz="4000" dirty="0">
              <a:solidFill>
                <a:schemeClr val="dk1"/>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19421565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71" name="Google Shape;71;p2"/>
          <p:cNvSpPr txBox="1"/>
          <p:nvPr/>
        </p:nvSpPr>
        <p:spPr>
          <a:xfrm>
            <a:off x="2203450" y="1780108"/>
            <a:ext cx="279400" cy="635000"/>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None/>
            </a:pPr>
            <a:r>
              <a:rPr lang="en-US" sz="4000" b="1" dirty="0">
                <a:solidFill>
                  <a:srgbClr val="FFFFFF"/>
                </a:solidFill>
                <a:latin typeface="Times New Roman"/>
                <a:ea typeface="Times New Roman"/>
                <a:cs typeface="Times New Roman"/>
                <a:sym typeface="Times New Roman"/>
              </a:rPr>
              <a:t>1</a:t>
            </a:r>
            <a:endParaRPr sz="4000" dirty="0">
              <a:solidFill>
                <a:schemeClr val="dk1"/>
              </a:solidFill>
              <a:latin typeface="Times New Roman"/>
              <a:ea typeface="Times New Roman"/>
              <a:cs typeface="Times New Roman"/>
              <a:sym typeface="Times New Roman"/>
            </a:endParaRPr>
          </a:p>
        </p:txBody>
      </p:sp>
      <p:sp>
        <p:nvSpPr>
          <p:cNvPr id="77" name="Google Shape;77;p2"/>
          <p:cNvSpPr txBox="1"/>
          <p:nvPr/>
        </p:nvSpPr>
        <p:spPr>
          <a:xfrm>
            <a:off x="2190750" y="3249294"/>
            <a:ext cx="279400" cy="635000"/>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None/>
            </a:pPr>
            <a:r>
              <a:rPr lang="en-US" sz="4000" b="1">
                <a:solidFill>
                  <a:srgbClr val="FFFFFF"/>
                </a:solidFill>
                <a:latin typeface="Times New Roman"/>
                <a:ea typeface="Times New Roman"/>
                <a:cs typeface="Times New Roman"/>
                <a:sym typeface="Times New Roman"/>
              </a:rPr>
              <a:t>2</a:t>
            </a:r>
            <a:endParaRPr sz="4000">
              <a:solidFill>
                <a:schemeClr val="dk1"/>
              </a:solidFill>
              <a:latin typeface="Times New Roman"/>
              <a:ea typeface="Times New Roman"/>
              <a:cs typeface="Times New Roman"/>
              <a:sym typeface="Times New Roman"/>
            </a:endParaRPr>
          </a:p>
        </p:txBody>
      </p:sp>
      <p:sp>
        <p:nvSpPr>
          <p:cNvPr id="83" name="Google Shape;83;p2"/>
          <p:cNvSpPr txBox="1"/>
          <p:nvPr/>
        </p:nvSpPr>
        <p:spPr>
          <a:xfrm>
            <a:off x="2190750" y="4715383"/>
            <a:ext cx="279400" cy="635000"/>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None/>
            </a:pPr>
            <a:r>
              <a:rPr lang="en-US" sz="4000" b="1">
                <a:solidFill>
                  <a:srgbClr val="FFFFFF"/>
                </a:solidFill>
                <a:latin typeface="Times New Roman"/>
                <a:ea typeface="Times New Roman"/>
                <a:cs typeface="Times New Roman"/>
                <a:sym typeface="Times New Roman"/>
              </a:rPr>
              <a:t>3</a:t>
            </a:r>
            <a:endParaRPr sz="4000">
              <a:solidFill>
                <a:schemeClr val="dk1"/>
              </a:solidFill>
              <a:latin typeface="Times New Roman"/>
              <a:ea typeface="Times New Roman"/>
              <a:cs typeface="Times New Roman"/>
              <a:sym typeface="Times New Roman"/>
            </a:endParaRPr>
          </a:p>
        </p:txBody>
      </p:sp>
      <p:sp>
        <p:nvSpPr>
          <p:cNvPr id="89" name="Google Shape;89;p2"/>
          <p:cNvSpPr txBox="1">
            <a:spLocks noGrp="1"/>
          </p:cNvSpPr>
          <p:nvPr>
            <p:ph type="sldNum" idx="12"/>
          </p:nvPr>
        </p:nvSpPr>
        <p:spPr>
          <a:xfrm>
            <a:off x="11922886" y="6595154"/>
            <a:ext cx="217170" cy="167004"/>
          </a:xfrm>
          <a:prstGeom prst="rect">
            <a:avLst/>
          </a:prstGeom>
          <a:noFill/>
          <a:ln>
            <a:noFill/>
          </a:ln>
        </p:spPr>
        <p:txBody>
          <a:bodyPr spcFirstLastPara="1" wrap="square" lIns="0" tIns="0" rIns="0" bIns="0" anchor="t" anchorCtr="0">
            <a:spAutoFit/>
          </a:bodyPr>
          <a:lstStyle/>
          <a:p>
            <a:pPr marL="38100" lvl="0" indent="0" algn="l" rtl="0">
              <a:lnSpc>
                <a:spcPct val="100000"/>
              </a:lnSpc>
              <a:spcBef>
                <a:spcPts val="0"/>
              </a:spcBef>
              <a:spcAft>
                <a:spcPts val="0"/>
              </a:spcAft>
              <a:buNone/>
            </a:pPr>
            <a:fld id="{00000000-1234-1234-1234-123412341234}" type="slidenum">
              <a:rPr lang="en-US"/>
              <a:t>16</a:t>
            </a:fld>
            <a:endParaRPr/>
          </a:p>
        </p:txBody>
      </p:sp>
      <p:sp>
        <p:nvSpPr>
          <p:cNvPr id="3" name="Title 2">
            <a:extLst>
              <a:ext uri="{FF2B5EF4-FFF2-40B4-BE49-F238E27FC236}">
                <a16:creationId xmlns:a16="http://schemas.microsoft.com/office/drawing/2014/main" id="{B3548666-7F8F-624E-B9C4-FBB512BB3838}"/>
              </a:ext>
            </a:extLst>
          </p:cNvPr>
          <p:cNvSpPr>
            <a:spLocks noGrp="1"/>
          </p:cNvSpPr>
          <p:nvPr>
            <p:ph type="title"/>
          </p:nvPr>
        </p:nvSpPr>
        <p:spPr>
          <a:xfrm>
            <a:off x="2928551" y="397002"/>
            <a:ext cx="6907427" cy="492443"/>
          </a:xfrm>
        </p:spPr>
        <p:txBody>
          <a:bodyPr/>
          <a:lstStyle/>
          <a:p>
            <a:pPr algn="ctr"/>
            <a:r>
              <a:rPr lang="en-US" dirty="0">
                <a:solidFill>
                  <a:srgbClr val="171717"/>
                </a:solidFill>
              </a:rPr>
              <a:t>Stateless and stateful</a:t>
            </a:r>
            <a:endParaRPr lang="en-VN" dirty="0"/>
          </a:p>
        </p:txBody>
      </p:sp>
      <p:pic>
        <p:nvPicPr>
          <p:cNvPr id="4" name="Picture 3" descr="Diagram&#10;&#10;Description automatically generated">
            <a:extLst>
              <a:ext uri="{FF2B5EF4-FFF2-40B4-BE49-F238E27FC236}">
                <a16:creationId xmlns:a16="http://schemas.microsoft.com/office/drawing/2014/main" id="{B0782F1D-142D-C80B-B7E4-2061611C34E0}"/>
              </a:ext>
            </a:extLst>
          </p:cNvPr>
          <p:cNvPicPr>
            <a:picLocks noChangeAspect="1"/>
          </p:cNvPicPr>
          <p:nvPr/>
        </p:nvPicPr>
        <p:blipFill>
          <a:blip r:embed="rId3"/>
          <a:stretch>
            <a:fillRect/>
          </a:stretch>
        </p:blipFill>
        <p:spPr>
          <a:xfrm>
            <a:off x="1447800" y="1179194"/>
            <a:ext cx="9525000" cy="4775200"/>
          </a:xfrm>
          <a:prstGeom prst="rect">
            <a:avLst/>
          </a:prstGeom>
        </p:spPr>
      </p:pic>
    </p:spTree>
    <p:extLst>
      <p:ext uri="{BB962C8B-B14F-4D97-AF65-F5344CB8AC3E}">
        <p14:creationId xmlns:p14="http://schemas.microsoft.com/office/powerpoint/2010/main" val="32400989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71" name="Google Shape;71;p2"/>
          <p:cNvSpPr txBox="1"/>
          <p:nvPr/>
        </p:nvSpPr>
        <p:spPr>
          <a:xfrm>
            <a:off x="2203450" y="1780108"/>
            <a:ext cx="279400" cy="635000"/>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None/>
            </a:pPr>
            <a:r>
              <a:rPr lang="en-US" sz="4000" b="1" dirty="0">
                <a:solidFill>
                  <a:srgbClr val="FFFFFF"/>
                </a:solidFill>
                <a:latin typeface="Times New Roman"/>
                <a:ea typeface="Times New Roman"/>
                <a:cs typeface="Times New Roman"/>
                <a:sym typeface="Times New Roman"/>
              </a:rPr>
              <a:t>1</a:t>
            </a:r>
            <a:endParaRPr sz="4000" dirty="0">
              <a:solidFill>
                <a:schemeClr val="dk1"/>
              </a:solidFill>
              <a:latin typeface="Times New Roman"/>
              <a:ea typeface="Times New Roman"/>
              <a:cs typeface="Times New Roman"/>
              <a:sym typeface="Times New Roman"/>
            </a:endParaRPr>
          </a:p>
        </p:txBody>
      </p:sp>
      <p:sp>
        <p:nvSpPr>
          <p:cNvPr id="77" name="Google Shape;77;p2"/>
          <p:cNvSpPr txBox="1"/>
          <p:nvPr/>
        </p:nvSpPr>
        <p:spPr>
          <a:xfrm>
            <a:off x="2190750" y="3249294"/>
            <a:ext cx="279400" cy="635000"/>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None/>
            </a:pPr>
            <a:r>
              <a:rPr lang="en-US" sz="4000" b="1">
                <a:solidFill>
                  <a:srgbClr val="FFFFFF"/>
                </a:solidFill>
                <a:latin typeface="Times New Roman"/>
                <a:ea typeface="Times New Roman"/>
                <a:cs typeface="Times New Roman"/>
                <a:sym typeface="Times New Roman"/>
              </a:rPr>
              <a:t>2</a:t>
            </a:r>
            <a:endParaRPr sz="4000">
              <a:solidFill>
                <a:schemeClr val="dk1"/>
              </a:solidFill>
              <a:latin typeface="Times New Roman"/>
              <a:ea typeface="Times New Roman"/>
              <a:cs typeface="Times New Roman"/>
              <a:sym typeface="Times New Roman"/>
            </a:endParaRPr>
          </a:p>
        </p:txBody>
      </p:sp>
      <p:sp>
        <p:nvSpPr>
          <p:cNvPr id="83" name="Google Shape;83;p2"/>
          <p:cNvSpPr txBox="1"/>
          <p:nvPr/>
        </p:nvSpPr>
        <p:spPr>
          <a:xfrm>
            <a:off x="2190750" y="4715383"/>
            <a:ext cx="279400" cy="635000"/>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None/>
            </a:pPr>
            <a:r>
              <a:rPr lang="en-US" sz="4000" b="1">
                <a:solidFill>
                  <a:srgbClr val="FFFFFF"/>
                </a:solidFill>
                <a:latin typeface="Times New Roman"/>
                <a:ea typeface="Times New Roman"/>
                <a:cs typeface="Times New Roman"/>
                <a:sym typeface="Times New Roman"/>
              </a:rPr>
              <a:t>3</a:t>
            </a:r>
            <a:endParaRPr sz="4000">
              <a:solidFill>
                <a:schemeClr val="dk1"/>
              </a:solidFill>
              <a:latin typeface="Times New Roman"/>
              <a:ea typeface="Times New Roman"/>
              <a:cs typeface="Times New Roman"/>
              <a:sym typeface="Times New Roman"/>
            </a:endParaRPr>
          </a:p>
        </p:txBody>
      </p:sp>
      <p:sp>
        <p:nvSpPr>
          <p:cNvPr id="89" name="Google Shape;89;p2"/>
          <p:cNvSpPr txBox="1">
            <a:spLocks noGrp="1"/>
          </p:cNvSpPr>
          <p:nvPr>
            <p:ph type="sldNum" idx="12"/>
          </p:nvPr>
        </p:nvSpPr>
        <p:spPr>
          <a:xfrm>
            <a:off x="11922886" y="6595154"/>
            <a:ext cx="217170" cy="167004"/>
          </a:xfrm>
          <a:prstGeom prst="rect">
            <a:avLst/>
          </a:prstGeom>
          <a:noFill/>
          <a:ln>
            <a:noFill/>
          </a:ln>
        </p:spPr>
        <p:txBody>
          <a:bodyPr spcFirstLastPara="1" wrap="square" lIns="0" tIns="0" rIns="0" bIns="0" anchor="t" anchorCtr="0">
            <a:spAutoFit/>
          </a:bodyPr>
          <a:lstStyle/>
          <a:p>
            <a:pPr marL="38100" lvl="0" indent="0" algn="l" rtl="0">
              <a:lnSpc>
                <a:spcPct val="100000"/>
              </a:lnSpc>
              <a:spcBef>
                <a:spcPts val="0"/>
              </a:spcBef>
              <a:spcAft>
                <a:spcPts val="0"/>
              </a:spcAft>
              <a:buNone/>
            </a:pPr>
            <a:fld id="{00000000-1234-1234-1234-123412341234}" type="slidenum">
              <a:rPr lang="en-US"/>
              <a:t>17</a:t>
            </a:fld>
            <a:endParaRPr/>
          </a:p>
        </p:txBody>
      </p:sp>
      <p:sp>
        <p:nvSpPr>
          <p:cNvPr id="3" name="Title 2">
            <a:extLst>
              <a:ext uri="{FF2B5EF4-FFF2-40B4-BE49-F238E27FC236}">
                <a16:creationId xmlns:a16="http://schemas.microsoft.com/office/drawing/2014/main" id="{B3548666-7F8F-624E-B9C4-FBB512BB3838}"/>
              </a:ext>
            </a:extLst>
          </p:cNvPr>
          <p:cNvSpPr>
            <a:spLocks noGrp="1"/>
          </p:cNvSpPr>
          <p:nvPr>
            <p:ph type="title"/>
          </p:nvPr>
        </p:nvSpPr>
        <p:spPr>
          <a:xfrm>
            <a:off x="2928551" y="397002"/>
            <a:ext cx="6907427" cy="492443"/>
          </a:xfrm>
        </p:spPr>
        <p:txBody>
          <a:bodyPr/>
          <a:lstStyle/>
          <a:p>
            <a:pPr algn="ctr"/>
            <a:r>
              <a:rPr lang="en-US" dirty="0">
                <a:solidFill>
                  <a:srgbClr val="171717"/>
                </a:solidFill>
              </a:rPr>
              <a:t>REST API Design</a:t>
            </a:r>
            <a:endParaRPr lang="en-VN" dirty="0"/>
          </a:p>
        </p:txBody>
      </p:sp>
      <p:pic>
        <p:nvPicPr>
          <p:cNvPr id="5" name="Picture 4" descr="Diagram&#10;&#10;Description automatically generated">
            <a:extLst>
              <a:ext uri="{FF2B5EF4-FFF2-40B4-BE49-F238E27FC236}">
                <a16:creationId xmlns:a16="http://schemas.microsoft.com/office/drawing/2014/main" id="{936DB2B6-F149-EC96-FBD1-F356481EAB78}"/>
              </a:ext>
            </a:extLst>
          </p:cNvPr>
          <p:cNvPicPr>
            <a:picLocks noChangeAspect="1"/>
          </p:cNvPicPr>
          <p:nvPr/>
        </p:nvPicPr>
        <p:blipFill>
          <a:blip r:embed="rId3"/>
          <a:stretch>
            <a:fillRect/>
          </a:stretch>
        </p:blipFill>
        <p:spPr>
          <a:xfrm>
            <a:off x="1916693" y="1483200"/>
            <a:ext cx="10014183" cy="4231800"/>
          </a:xfrm>
          <a:prstGeom prst="rect">
            <a:avLst/>
          </a:prstGeom>
        </p:spPr>
      </p:pic>
    </p:spTree>
    <p:extLst>
      <p:ext uri="{BB962C8B-B14F-4D97-AF65-F5344CB8AC3E}">
        <p14:creationId xmlns:p14="http://schemas.microsoft.com/office/powerpoint/2010/main" val="13329288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71" name="Google Shape;71;p2"/>
          <p:cNvSpPr txBox="1"/>
          <p:nvPr/>
        </p:nvSpPr>
        <p:spPr>
          <a:xfrm>
            <a:off x="2203450" y="1780108"/>
            <a:ext cx="279400" cy="635000"/>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None/>
            </a:pPr>
            <a:r>
              <a:rPr lang="en-US" sz="4000" b="1" dirty="0">
                <a:solidFill>
                  <a:srgbClr val="FFFFFF"/>
                </a:solidFill>
                <a:latin typeface="Times New Roman"/>
                <a:ea typeface="Times New Roman"/>
                <a:cs typeface="Times New Roman"/>
                <a:sym typeface="Times New Roman"/>
              </a:rPr>
              <a:t>1</a:t>
            </a:r>
            <a:endParaRPr sz="4000" dirty="0">
              <a:solidFill>
                <a:schemeClr val="dk1"/>
              </a:solidFill>
              <a:latin typeface="Times New Roman"/>
              <a:ea typeface="Times New Roman"/>
              <a:cs typeface="Times New Roman"/>
              <a:sym typeface="Times New Roman"/>
            </a:endParaRPr>
          </a:p>
        </p:txBody>
      </p:sp>
      <p:sp>
        <p:nvSpPr>
          <p:cNvPr id="77" name="Google Shape;77;p2"/>
          <p:cNvSpPr txBox="1"/>
          <p:nvPr/>
        </p:nvSpPr>
        <p:spPr>
          <a:xfrm>
            <a:off x="2190750" y="3249294"/>
            <a:ext cx="279400" cy="635000"/>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None/>
            </a:pPr>
            <a:r>
              <a:rPr lang="en-US" sz="4000" b="1">
                <a:solidFill>
                  <a:srgbClr val="FFFFFF"/>
                </a:solidFill>
                <a:latin typeface="Times New Roman"/>
                <a:ea typeface="Times New Roman"/>
                <a:cs typeface="Times New Roman"/>
                <a:sym typeface="Times New Roman"/>
              </a:rPr>
              <a:t>2</a:t>
            </a:r>
            <a:endParaRPr sz="4000">
              <a:solidFill>
                <a:schemeClr val="dk1"/>
              </a:solidFill>
              <a:latin typeface="Times New Roman"/>
              <a:ea typeface="Times New Roman"/>
              <a:cs typeface="Times New Roman"/>
              <a:sym typeface="Times New Roman"/>
            </a:endParaRPr>
          </a:p>
        </p:txBody>
      </p:sp>
      <p:sp>
        <p:nvSpPr>
          <p:cNvPr id="83" name="Google Shape;83;p2"/>
          <p:cNvSpPr txBox="1"/>
          <p:nvPr/>
        </p:nvSpPr>
        <p:spPr>
          <a:xfrm>
            <a:off x="2190750" y="4715383"/>
            <a:ext cx="279400" cy="635000"/>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None/>
            </a:pPr>
            <a:r>
              <a:rPr lang="en-US" sz="4000" b="1">
                <a:solidFill>
                  <a:srgbClr val="FFFFFF"/>
                </a:solidFill>
                <a:latin typeface="Times New Roman"/>
                <a:ea typeface="Times New Roman"/>
                <a:cs typeface="Times New Roman"/>
                <a:sym typeface="Times New Roman"/>
              </a:rPr>
              <a:t>3</a:t>
            </a:r>
            <a:endParaRPr sz="4000">
              <a:solidFill>
                <a:schemeClr val="dk1"/>
              </a:solidFill>
              <a:latin typeface="Times New Roman"/>
              <a:ea typeface="Times New Roman"/>
              <a:cs typeface="Times New Roman"/>
              <a:sym typeface="Times New Roman"/>
            </a:endParaRPr>
          </a:p>
        </p:txBody>
      </p:sp>
      <p:sp>
        <p:nvSpPr>
          <p:cNvPr id="89" name="Google Shape;89;p2"/>
          <p:cNvSpPr txBox="1">
            <a:spLocks noGrp="1"/>
          </p:cNvSpPr>
          <p:nvPr>
            <p:ph type="sldNum" idx="12"/>
          </p:nvPr>
        </p:nvSpPr>
        <p:spPr>
          <a:xfrm>
            <a:off x="11922886" y="6595154"/>
            <a:ext cx="217170" cy="167004"/>
          </a:xfrm>
          <a:prstGeom prst="rect">
            <a:avLst/>
          </a:prstGeom>
          <a:noFill/>
          <a:ln>
            <a:noFill/>
          </a:ln>
        </p:spPr>
        <p:txBody>
          <a:bodyPr spcFirstLastPara="1" wrap="square" lIns="0" tIns="0" rIns="0" bIns="0" anchor="t" anchorCtr="0">
            <a:spAutoFit/>
          </a:bodyPr>
          <a:lstStyle/>
          <a:p>
            <a:pPr marL="38100" lvl="0" indent="0" algn="l" rtl="0">
              <a:lnSpc>
                <a:spcPct val="100000"/>
              </a:lnSpc>
              <a:spcBef>
                <a:spcPts val="0"/>
              </a:spcBef>
              <a:spcAft>
                <a:spcPts val="0"/>
              </a:spcAft>
              <a:buNone/>
            </a:pPr>
            <a:fld id="{00000000-1234-1234-1234-123412341234}" type="slidenum">
              <a:rPr lang="en-US"/>
              <a:t>18</a:t>
            </a:fld>
            <a:endParaRPr/>
          </a:p>
        </p:txBody>
      </p:sp>
      <p:sp>
        <p:nvSpPr>
          <p:cNvPr id="3" name="Title 2">
            <a:extLst>
              <a:ext uri="{FF2B5EF4-FFF2-40B4-BE49-F238E27FC236}">
                <a16:creationId xmlns:a16="http://schemas.microsoft.com/office/drawing/2014/main" id="{B3548666-7F8F-624E-B9C4-FBB512BB3838}"/>
              </a:ext>
            </a:extLst>
          </p:cNvPr>
          <p:cNvSpPr>
            <a:spLocks noGrp="1"/>
          </p:cNvSpPr>
          <p:nvPr>
            <p:ph type="title"/>
          </p:nvPr>
        </p:nvSpPr>
        <p:spPr>
          <a:xfrm>
            <a:off x="2928551" y="397002"/>
            <a:ext cx="6907427" cy="492443"/>
          </a:xfrm>
        </p:spPr>
        <p:txBody>
          <a:bodyPr/>
          <a:lstStyle/>
          <a:p>
            <a:pPr algn="ctr"/>
            <a:r>
              <a:rPr lang="en-US" dirty="0">
                <a:solidFill>
                  <a:srgbClr val="171717"/>
                </a:solidFill>
              </a:rPr>
              <a:t>REST API</a:t>
            </a:r>
            <a:endParaRPr lang="en-VN" dirty="0"/>
          </a:p>
        </p:txBody>
      </p:sp>
      <p:graphicFrame>
        <p:nvGraphicFramePr>
          <p:cNvPr id="6" name="Diagram 5">
            <a:extLst>
              <a:ext uri="{FF2B5EF4-FFF2-40B4-BE49-F238E27FC236}">
                <a16:creationId xmlns:a16="http://schemas.microsoft.com/office/drawing/2014/main" id="{6E3AD1EE-42F2-98F8-4B9C-F75110F3AE50}"/>
              </a:ext>
            </a:extLst>
          </p:cNvPr>
          <p:cNvGraphicFramePr/>
          <p:nvPr>
            <p:extLst>
              <p:ext uri="{D42A27DB-BD31-4B8C-83A1-F6EECF244321}">
                <p14:modId xmlns:p14="http://schemas.microsoft.com/office/powerpoint/2010/main" val="3852971048"/>
              </p:ext>
            </p:extLst>
          </p:nvPr>
        </p:nvGraphicFramePr>
        <p:xfrm>
          <a:off x="2203449" y="1507617"/>
          <a:ext cx="8112125" cy="463071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1275899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71" name="Google Shape;71;p2"/>
          <p:cNvSpPr txBox="1"/>
          <p:nvPr/>
        </p:nvSpPr>
        <p:spPr>
          <a:xfrm>
            <a:off x="2203450" y="1780108"/>
            <a:ext cx="279400" cy="635000"/>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None/>
            </a:pPr>
            <a:r>
              <a:rPr lang="en-US" sz="4000" b="1" dirty="0">
                <a:solidFill>
                  <a:srgbClr val="FFFFFF"/>
                </a:solidFill>
                <a:latin typeface="Times New Roman"/>
                <a:ea typeface="Times New Roman"/>
                <a:cs typeface="Times New Roman"/>
                <a:sym typeface="Times New Roman"/>
              </a:rPr>
              <a:t>1</a:t>
            </a:r>
            <a:endParaRPr sz="4000" dirty="0">
              <a:solidFill>
                <a:schemeClr val="dk1"/>
              </a:solidFill>
              <a:latin typeface="Times New Roman"/>
              <a:ea typeface="Times New Roman"/>
              <a:cs typeface="Times New Roman"/>
              <a:sym typeface="Times New Roman"/>
            </a:endParaRPr>
          </a:p>
        </p:txBody>
      </p:sp>
      <p:sp>
        <p:nvSpPr>
          <p:cNvPr id="77" name="Google Shape;77;p2"/>
          <p:cNvSpPr txBox="1"/>
          <p:nvPr/>
        </p:nvSpPr>
        <p:spPr>
          <a:xfrm>
            <a:off x="2190750" y="3249294"/>
            <a:ext cx="279400" cy="635000"/>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None/>
            </a:pPr>
            <a:r>
              <a:rPr lang="en-US" sz="4000" b="1">
                <a:solidFill>
                  <a:srgbClr val="FFFFFF"/>
                </a:solidFill>
                <a:latin typeface="Times New Roman"/>
                <a:ea typeface="Times New Roman"/>
                <a:cs typeface="Times New Roman"/>
                <a:sym typeface="Times New Roman"/>
              </a:rPr>
              <a:t>2</a:t>
            </a:r>
            <a:endParaRPr sz="4000">
              <a:solidFill>
                <a:schemeClr val="dk1"/>
              </a:solidFill>
              <a:latin typeface="Times New Roman"/>
              <a:ea typeface="Times New Roman"/>
              <a:cs typeface="Times New Roman"/>
              <a:sym typeface="Times New Roman"/>
            </a:endParaRPr>
          </a:p>
        </p:txBody>
      </p:sp>
      <p:sp>
        <p:nvSpPr>
          <p:cNvPr id="83" name="Google Shape;83;p2"/>
          <p:cNvSpPr txBox="1"/>
          <p:nvPr/>
        </p:nvSpPr>
        <p:spPr>
          <a:xfrm>
            <a:off x="2190750" y="4715383"/>
            <a:ext cx="279400" cy="635000"/>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None/>
            </a:pPr>
            <a:r>
              <a:rPr lang="en-US" sz="4000" b="1">
                <a:solidFill>
                  <a:srgbClr val="FFFFFF"/>
                </a:solidFill>
                <a:latin typeface="Times New Roman"/>
                <a:ea typeface="Times New Roman"/>
                <a:cs typeface="Times New Roman"/>
                <a:sym typeface="Times New Roman"/>
              </a:rPr>
              <a:t>3</a:t>
            </a:r>
            <a:endParaRPr sz="4000">
              <a:solidFill>
                <a:schemeClr val="dk1"/>
              </a:solidFill>
              <a:latin typeface="Times New Roman"/>
              <a:ea typeface="Times New Roman"/>
              <a:cs typeface="Times New Roman"/>
              <a:sym typeface="Times New Roman"/>
            </a:endParaRPr>
          </a:p>
        </p:txBody>
      </p:sp>
      <p:sp>
        <p:nvSpPr>
          <p:cNvPr id="89" name="Google Shape;89;p2"/>
          <p:cNvSpPr txBox="1">
            <a:spLocks noGrp="1"/>
          </p:cNvSpPr>
          <p:nvPr>
            <p:ph type="sldNum" idx="12"/>
          </p:nvPr>
        </p:nvSpPr>
        <p:spPr>
          <a:xfrm>
            <a:off x="11922886" y="6595154"/>
            <a:ext cx="217170" cy="167004"/>
          </a:xfrm>
          <a:prstGeom prst="rect">
            <a:avLst/>
          </a:prstGeom>
          <a:noFill/>
          <a:ln>
            <a:noFill/>
          </a:ln>
        </p:spPr>
        <p:txBody>
          <a:bodyPr spcFirstLastPara="1" wrap="square" lIns="0" tIns="0" rIns="0" bIns="0" anchor="t" anchorCtr="0">
            <a:spAutoFit/>
          </a:bodyPr>
          <a:lstStyle/>
          <a:p>
            <a:pPr marL="38100" lvl="0" indent="0" algn="l" rtl="0">
              <a:lnSpc>
                <a:spcPct val="100000"/>
              </a:lnSpc>
              <a:spcBef>
                <a:spcPts val="0"/>
              </a:spcBef>
              <a:spcAft>
                <a:spcPts val="0"/>
              </a:spcAft>
              <a:buNone/>
            </a:pPr>
            <a:fld id="{00000000-1234-1234-1234-123412341234}" type="slidenum">
              <a:rPr lang="en-US"/>
              <a:t>19</a:t>
            </a:fld>
            <a:endParaRPr/>
          </a:p>
        </p:txBody>
      </p:sp>
      <p:sp>
        <p:nvSpPr>
          <p:cNvPr id="3" name="Title 2">
            <a:extLst>
              <a:ext uri="{FF2B5EF4-FFF2-40B4-BE49-F238E27FC236}">
                <a16:creationId xmlns:a16="http://schemas.microsoft.com/office/drawing/2014/main" id="{B3548666-7F8F-624E-B9C4-FBB512BB3838}"/>
              </a:ext>
            </a:extLst>
          </p:cNvPr>
          <p:cNvSpPr>
            <a:spLocks noGrp="1"/>
          </p:cNvSpPr>
          <p:nvPr>
            <p:ph type="title"/>
          </p:nvPr>
        </p:nvSpPr>
        <p:spPr>
          <a:xfrm>
            <a:off x="2928551" y="397002"/>
            <a:ext cx="6907427" cy="492443"/>
          </a:xfrm>
        </p:spPr>
        <p:txBody>
          <a:bodyPr/>
          <a:lstStyle/>
          <a:p>
            <a:pPr algn="ctr"/>
            <a:r>
              <a:rPr lang="en-US" dirty="0">
                <a:solidFill>
                  <a:srgbClr val="171717"/>
                </a:solidFill>
              </a:rPr>
              <a:t>Status code</a:t>
            </a:r>
            <a:endParaRPr lang="en-VN" dirty="0"/>
          </a:p>
        </p:txBody>
      </p:sp>
      <p:sp>
        <p:nvSpPr>
          <p:cNvPr id="8" name="TextBox 7">
            <a:extLst>
              <a:ext uri="{FF2B5EF4-FFF2-40B4-BE49-F238E27FC236}">
                <a16:creationId xmlns:a16="http://schemas.microsoft.com/office/drawing/2014/main" id="{DE70179F-BFCA-E3DF-61F7-84A0E8F43627}"/>
              </a:ext>
            </a:extLst>
          </p:cNvPr>
          <p:cNvSpPr txBox="1"/>
          <p:nvPr/>
        </p:nvSpPr>
        <p:spPr>
          <a:xfrm>
            <a:off x="1285874" y="1507617"/>
            <a:ext cx="8715375" cy="1569660"/>
          </a:xfrm>
          <a:prstGeom prst="rect">
            <a:avLst/>
          </a:prstGeom>
          <a:noFill/>
        </p:spPr>
        <p:txBody>
          <a:bodyPr wrap="square">
            <a:spAutoFit/>
          </a:bodyPr>
          <a:lstStyle/>
          <a:p>
            <a:pPr algn="just">
              <a:buFont typeface="Arial" panose="020B0604020202020204" pitchFamily="34" charset="0"/>
              <a:buChar char="•"/>
            </a:pPr>
            <a:r>
              <a:rPr lang="en-US" sz="2400" b="0" i="0" dirty="0">
                <a:solidFill>
                  <a:srgbClr val="222222"/>
                </a:solidFill>
                <a:effectLst/>
                <a:latin typeface="+mn-lt"/>
              </a:rPr>
              <a:t> 200 OK</a:t>
            </a:r>
          </a:p>
          <a:p>
            <a:pPr algn="just">
              <a:buFont typeface="Arial" panose="020B0604020202020204" pitchFamily="34" charset="0"/>
              <a:buChar char="•"/>
            </a:pPr>
            <a:r>
              <a:rPr lang="en-US" sz="2400" b="0" i="0" dirty="0">
                <a:solidFill>
                  <a:srgbClr val="222222"/>
                </a:solidFill>
                <a:effectLst/>
                <a:latin typeface="+mn-lt"/>
              </a:rPr>
              <a:t> 400 Bad request</a:t>
            </a:r>
          </a:p>
          <a:p>
            <a:pPr algn="just">
              <a:buFont typeface="Arial" panose="020B0604020202020204" pitchFamily="34" charset="0"/>
              <a:buChar char="•"/>
            </a:pPr>
            <a:r>
              <a:rPr lang="en-US" sz="2400" dirty="0">
                <a:solidFill>
                  <a:srgbClr val="222222"/>
                </a:solidFill>
                <a:latin typeface="+mn-lt"/>
              </a:rPr>
              <a:t> 404 Not found</a:t>
            </a:r>
          </a:p>
          <a:p>
            <a:pPr algn="just">
              <a:buFont typeface="Arial" panose="020B0604020202020204" pitchFamily="34" charset="0"/>
              <a:buChar char="•"/>
            </a:pPr>
            <a:r>
              <a:rPr lang="en-US" sz="2400" b="0" i="0" dirty="0">
                <a:solidFill>
                  <a:srgbClr val="222222"/>
                </a:solidFill>
                <a:effectLst/>
                <a:latin typeface="+mn-lt"/>
              </a:rPr>
              <a:t> 500 Internal Server Error</a:t>
            </a:r>
          </a:p>
        </p:txBody>
      </p:sp>
    </p:spTree>
    <p:extLst>
      <p:ext uri="{BB962C8B-B14F-4D97-AF65-F5344CB8AC3E}">
        <p14:creationId xmlns:p14="http://schemas.microsoft.com/office/powerpoint/2010/main" val="35037984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71" name="Google Shape;71;p2"/>
          <p:cNvSpPr txBox="1"/>
          <p:nvPr/>
        </p:nvSpPr>
        <p:spPr>
          <a:xfrm>
            <a:off x="2203450" y="1780108"/>
            <a:ext cx="279400" cy="635000"/>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None/>
            </a:pPr>
            <a:r>
              <a:rPr lang="en-US" sz="4000" b="1" dirty="0">
                <a:solidFill>
                  <a:srgbClr val="FFFFFF"/>
                </a:solidFill>
                <a:latin typeface="Times New Roman"/>
                <a:ea typeface="Times New Roman"/>
                <a:cs typeface="Times New Roman"/>
                <a:sym typeface="Times New Roman"/>
              </a:rPr>
              <a:t>1</a:t>
            </a:r>
            <a:endParaRPr sz="4000" dirty="0">
              <a:solidFill>
                <a:schemeClr val="dk1"/>
              </a:solidFill>
              <a:latin typeface="Times New Roman"/>
              <a:ea typeface="Times New Roman"/>
              <a:cs typeface="Times New Roman"/>
              <a:sym typeface="Times New Roman"/>
            </a:endParaRPr>
          </a:p>
        </p:txBody>
      </p:sp>
      <p:sp>
        <p:nvSpPr>
          <p:cNvPr id="77" name="Google Shape;77;p2"/>
          <p:cNvSpPr txBox="1"/>
          <p:nvPr/>
        </p:nvSpPr>
        <p:spPr>
          <a:xfrm>
            <a:off x="2190750" y="3249294"/>
            <a:ext cx="279400" cy="635000"/>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None/>
            </a:pPr>
            <a:r>
              <a:rPr lang="en-US" sz="4000" b="1">
                <a:solidFill>
                  <a:srgbClr val="FFFFFF"/>
                </a:solidFill>
                <a:latin typeface="Times New Roman"/>
                <a:ea typeface="Times New Roman"/>
                <a:cs typeface="Times New Roman"/>
                <a:sym typeface="Times New Roman"/>
              </a:rPr>
              <a:t>2</a:t>
            </a:r>
            <a:endParaRPr sz="4000">
              <a:solidFill>
                <a:schemeClr val="dk1"/>
              </a:solidFill>
              <a:latin typeface="Times New Roman"/>
              <a:ea typeface="Times New Roman"/>
              <a:cs typeface="Times New Roman"/>
              <a:sym typeface="Times New Roman"/>
            </a:endParaRPr>
          </a:p>
        </p:txBody>
      </p:sp>
      <p:sp>
        <p:nvSpPr>
          <p:cNvPr id="83" name="Google Shape;83;p2"/>
          <p:cNvSpPr txBox="1"/>
          <p:nvPr/>
        </p:nvSpPr>
        <p:spPr>
          <a:xfrm>
            <a:off x="2190750" y="4715383"/>
            <a:ext cx="279400" cy="635000"/>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None/>
            </a:pPr>
            <a:r>
              <a:rPr lang="en-US" sz="4000" b="1">
                <a:solidFill>
                  <a:srgbClr val="FFFFFF"/>
                </a:solidFill>
                <a:latin typeface="Times New Roman"/>
                <a:ea typeface="Times New Roman"/>
                <a:cs typeface="Times New Roman"/>
                <a:sym typeface="Times New Roman"/>
              </a:rPr>
              <a:t>3</a:t>
            </a:r>
            <a:endParaRPr sz="4000">
              <a:solidFill>
                <a:schemeClr val="dk1"/>
              </a:solidFill>
              <a:latin typeface="Times New Roman"/>
              <a:ea typeface="Times New Roman"/>
              <a:cs typeface="Times New Roman"/>
              <a:sym typeface="Times New Roman"/>
            </a:endParaRPr>
          </a:p>
        </p:txBody>
      </p:sp>
      <p:sp>
        <p:nvSpPr>
          <p:cNvPr id="89" name="Google Shape;89;p2"/>
          <p:cNvSpPr txBox="1">
            <a:spLocks noGrp="1"/>
          </p:cNvSpPr>
          <p:nvPr>
            <p:ph type="sldNum" idx="12"/>
          </p:nvPr>
        </p:nvSpPr>
        <p:spPr>
          <a:xfrm>
            <a:off x="11922886" y="6595154"/>
            <a:ext cx="217170" cy="167004"/>
          </a:xfrm>
          <a:prstGeom prst="rect">
            <a:avLst/>
          </a:prstGeom>
          <a:noFill/>
          <a:ln>
            <a:noFill/>
          </a:ln>
        </p:spPr>
        <p:txBody>
          <a:bodyPr spcFirstLastPara="1" wrap="square" lIns="0" tIns="0" rIns="0" bIns="0" anchor="t" anchorCtr="0">
            <a:spAutoFit/>
          </a:bodyPr>
          <a:lstStyle/>
          <a:p>
            <a:pPr marL="38100" lvl="0" indent="0" algn="l" rtl="0">
              <a:lnSpc>
                <a:spcPct val="100000"/>
              </a:lnSpc>
              <a:spcBef>
                <a:spcPts val="0"/>
              </a:spcBef>
              <a:spcAft>
                <a:spcPts val="0"/>
              </a:spcAft>
              <a:buNone/>
            </a:pPr>
            <a:fld id="{00000000-1234-1234-1234-123412341234}" type="slidenum">
              <a:rPr lang="en-US"/>
              <a:t>2</a:t>
            </a:fld>
            <a:endParaRPr/>
          </a:p>
        </p:txBody>
      </p:sp>
      <p:sp>
        <p:nvSpPr>
          <p:cNvPr id="3" name="Title 2">
            <a:extLst>
              <a:ext uri="{FF2B5EF4-FFF2-40B4-BE49-F238E27FC236}">
                <a16:creationId xmlns:a16="http://schemas.microsoft.com/office/drawing/2014/main" id="{B3548666-7F8F-624E-B9C4-FBB512BB3838}"/>
              </a:ext>
            </a:extLst>
          </p:cNvPr>
          <p:cNvSpPr>
            <a:spLocks noGrp="1"/>
          </p:cNvSpPr>
          <p:nvPr>
            <p:ph type="title"/>
          </p:nvPr>
        </p:nvSpPr>
        <p:spPr>
          <a:xfrm>
            <a:off x="2343150" y="2616792"/>
            <a:ext cx="6907427" cy="1231106"/>
          </a:xfrm>
        </p:spPr>
        <p:txBody>
          <a:bodyPr/>
          <a:lstStyle/>
          <a:p>
            <a:pPr algn="ctr"/>
            <a:r>
              <a:rPr lang="en-US" sz="8000" dirty="0">
                <a:solidFill>
                  <a:srgbClr val="171717"/>
                </a:solidFill>
              </a:rPr>
              <a:t>Day 1</a:t>
            </a:r>
            <a:endParaRPr lang="en-VN" sz="8000" dirty="0"/>
          </a:p>
        </p:txBody>
      </p:sp>
    </p:spTree>
    <p:extLst>
      <p:ext uri="{BB962C8B-B14F-4D97-AF65-F5344CB8AC3E}">
        <p14:creationId xmlns:p14="http://schemas.microsoft.com/office/powerpoint/2010/main" val="21371725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71" name="Google Shape;71;p2"/>
          <p:cNvSpPr txBox="1"/>
          <p:nvPr/>
        </p:nvSpPr>
        <p:spPr>
          <a:xfrm>
            <a:off x="2203450" y="1780108"/>
            <a:ext cx="279400" cy="635000"/>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None/>
            </a:pPr>
            <a:r>
              <a:rPr lang="en-US" sz="4000" b="1" dirty="0">
                <a:solidFill>
                  <a:srgbClr val="FFFFFF"/>
                </a:solidFill>
                <a:latin typeface="Times New Roman"/>
                <a:ea typeface="Times New Roman"/>
                <a:cs typeface="Times New Roman"/>
                <a:sym typeface="Times New Roman"/>
              </a:rPr>
              <a:t>1</a:t>
            </a:r>
            <a:endParaRPr sz="4000" dirty="0">
              <a:solidFill>
                <a:schemeClr val="dk1"/>
              </a:solidFill>
              <a:latin typeface="Times New Roman"/>
              <a:ea typeface="Times New Roman"/>
              <a:cs typeface="Times New Roman"/>
              <a:sym typeface="Times New Roman"/>
            </a:endParaRPr>
          </a:p>
        </p:txBody>
      </p:sp>
      <p:sp>
        <p:nvSpPr>
          <p:cNvPr id="77" name="Google Shape;77;p2"/>
          <p:cNvSpPr txBox="1"/>
          <p:nvPr/>
        </p:nvSpPr>
        <p:spPr>
          <a:xfrm>
            <a:off x="2190750" y="3249294"/>
            <a:ext cx="279400" cy="635000"/>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None/>
            </a:pPr>
            <a:r>
              <a:rPr lang="en-US" sz="4000" b="1" dirty="0">
                <a:solidFill>
                  <a:srgbClr val="FFFFFF"/>
                </a:solidFill>
                <a:latin typeface="Times New Roman"/>
                <a:ea typeface="Times New Roman"/>
                <a:cs typeface="Times New Roman"/>
                <a:sym typeface="Times New Roman"/>
              </a:rPr>
              <a:t>2</a:t>
            </a:r>
            <a:endParaRPr sz="4000" dirty="0">
              <a:solidFill>
                <a:schemeClr val="dk1"/>
              </a:solidFill>
              <a:latin typeface="Times New Roman"/>
              <a:ea typeface="Times New Roman"/>
              <a:cs typeface="Times New Roman"/>
              <a:sym typeface="Times New Roman"/>
            </a:endParaRPr>
          </a:p>
        </p:txBody>
      </p:sp>
      <p:sp>
        <p:nvSpPr>
          <p:cNvPr id="83" name="Google Shape;83;p2"/>
          <p:cNvSpPr txBox="1"/>
          <p:nvPr/>
        </p:nvSpPr>
        <p:spPr>
          <a:xfrm>
            <a:off x="2190750" y="4715383"/>
            <a:ext cx="279400" cy="635000"/>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None/>
            </a:pPr>
            <a:r>
              <a:rPr lang="en-US" sz="4000" b="1">
                <a:solidFill>
                  <a:srgbClr val="FFFFFF"/>
                </a:solidFill>
                <a:latin typeface="Times New Roman"/>
                <a:ea typeface="Times New Roman"/>
                <a:cs typeface="Times New Roman"/>
                <a:sym typeface="Times New Roman"/>
              </a:rPr>
              <a:t>3</a:t>
            </a:r>
            <a:endParaRPr sz="4000">
              <a:solidFill>
                <a:schemeClr val="dk1"/>
              </a:solidFill>
              <a:latin typeface="Times New Roman"/>
              <a:ea typeface="Times New Roman"/>
              <a:cs typeface="Times New Roman"/>
              <a:sym typeface="Times New Roman"/>
            </a:endParaRPr>
          </a:p>
        </p:txBody>
      </p:sp>
      <p:sp>
        <p:nvSpPr>
          <p:cNvPr id="89" name="Google Shape;89;p2"/>
          <p:cNvSpPr txBox="1">
            <a:spLocks noGrp="1"/>
          </p:cNvSpPr>
          <p:nvPr>
            <p:ph type="sldNum" idx="12"/>
          </p:nvPr>
        </p:nvSpPr>
        <p:spPr>
          <a:xfrm>
            <a:off x="11922886" y="6595154"/>
            <a:ext cx="217170" cy="167004"/>
          </a:xfrm>
          <a:prstGeom prst="rect">
            <a:avLst/>
          </a:prstGeom>
          <a:noFill/>
          <a:ln>
            <a:noFill/>
          </a:ln>
        </p:spPr>
        <p:txBody>
          <a:bodyPr spcFirstLastPara="1" wrap="square" lIns="0" tIns="0" rIns="0" bIns="0" anchor="t" anchorCtr="0">
            <a:spAutoFit/>
          </a:bodyPr>
          <a:lstStyle/>
          <a:p>
            <a:pPr marL="38100" lvl="0" indent="0" algn="l" rtl="0">
              <a:lnSpc>
                <a:spcPct val="100000"/>
              </a:lnSpc>
              <a:spcBef>
                <a:spcPts val="0"/>
              </a:spcBef>
              <a:spcAft>
                <a:spcPts val="0"/>
              </a:spcAft>
              <a:buNone/>
            </a:pPr>
            <a:fld id="{00000000-1234-1234-1234-123412341234}" type="slidenum">
              <a:rPr lang="en-US"/>
              <a:t>20</a:t>
            </a:fld>
            <a:endParaRPr/>
          </a:p>
        </p:txBody>
      </p:sp>
      <p:sp>
        <p:nvSpPr>
          <p:cNvPr id="3" name="Title 2">
            <a:extLst>
              <a:ext uri="{FF2B5EF4-FFF2-40B4-BE49-F238E27FC236}">
                <a16:creationId xmlns:a16="http://schemas.microsoft.com/office/drawing/2014/main" id="{B3548666-7F8F-624E-B9C4-FBB512BB3838}"/>
              </a:ext>
            </a:extLst>
          </p:cNvPr>
          <p:cNvSpPr>
            <a:spLocks noGrp="1"/>
          </p:cNvSpPr>
          <p:nvPr>
            <p:ph type="title"/>
          </p:nvPr>
        </p:nvSpPr>
        <p:spPr>
          <a:xfrm>
            <a:off x="2928551" y="397002"/>
            <a:ext cx="6907427" cy="492443"/>
          </a:xfrm>
        </p:spPr>
        <p:txBody>
          <a:bodyPr/>
          <a:lstStyle/>
          <a:p>
            <a:pPr algn="ctr"/>
            <a:r>
              <a:rPr lang="en-US" dirty="0">
                <a:solidFill>
                  <a:srgbClr val="171717"/>
                </a:solidFill>
              </a:rPr>
              <a:t>Http method</a:t>
            </a:r>
            <a:endParaRPr lang="en-VN" dirty="0"/>
          </a:p>
        </p:txBody>
      </p:sp>
      <p:sp>
        <p:nvSpPr>
          <p:cNvPr id="8" name="TextBox 7">
            <a:extLst>
              <a:ext uri="{FF2B5EF4-FFF2-40B4-BE49-F238E27FC236}">
                <a16:creationId xmlns:a16="http://schemas.microsoft.com/office/drawing/2014/main" id="{0E2C229E-8FAB-C1FD-B440-19D81BFEDDE3}"/>
              </a:ext>
            </a:extLst>
          </p:cNvPr>
          <p:cNvSpPr txBox="1"/>
          <p:nvPr/>
        </p:nvSpPr>
        <p:spPr>
          <a:xfrm>
            <a:off x="1285874" y="1507617"/>
            <a:ext cx="8715375" cy="1569660"/>
          </a:xfrm>
          <a:prstGeom prst="rect">
            <a:avLst/>
          </a:prstGeom>
          <a:noFill/>
        </p:spPr>
        <p:txBody>
          <a:bodyPr wrap="square">
            <a:spAutoFit/>
          </a:bodyPr>
          <a:lstStyle/>
          <a:p>
            <a:pPr algn="just">
              <a:buFont typeface="Arial" panose="020B0604020202020204" pitchFamily="34" charset="0"/>
              <a:buChar char="•"/>
            </a:pPr>
            <a:r>
              <a:rPr lang="en-US" sz="2400" b="0" i="0" dirty="0">
                <a:solidFill>
                  <a:srgbClr val="222222"/>
                </a:solidFill>
                <a:effectLst/>
                <a:latin typeface="+mn-lt"/>
              </a:rPr>
              <a:t> GET (SELECT): return one or list Resource</a:t>
            </a:r>
          </a:p>
          <a:p>
            <a:pPr algn="just">
              <a:buFont typeface="Arial" panose="020B0604020202020204" pitchFamily="34" charset="0"/>
              <a:buChar char="•"/>
            </a:pPr>
            <a:r>
              <a:rPr lang="en-US" sz="2400" b="0" i="0" dirty="0">
                <a:solidFill>
                  <a:srgbClr val="222222"/>
                </a:solidFill>
                <a:effectLst/>
                <a:latin typeface="+mn-lt"/>
              </a:rPr>
              <a:t> POST (CREATE): create new Resource.</a:t>
            </a:r>
          </a:p>
          <a:p>
            <a:pPr algn="just">
              <a:buFont typeface="Arial" panose="020B0604020202020204" pitchFamily="34" charset="0"/>
              <a:buChar char="•"/>
            </a:pPr>
            <a:r>
              <a:rPr lang="en-US" sz="2400" b="0" i="0" dirty="0">
                <a:solidFill>
                  <a:srgbClr val="222222"/>
                </a:solidFill>
                <a:effectLst/>
                <a:latin typeface="+mn-lt"/>
              </a:rPr>
              <a:t> PUT (UPDATE): update Resource.</a:t>
            </a:r>
          </a:p>
          <a:p>
            <a:pPr algn="just">
              <a:buFont typeface="Arial" panose="020B0604020202020204" pitchFamily="34" charset="0"/>
              <a:buChar char="•"/>
            </a:pPr>
            <a:r>
              <a:rPr lang="en-US" sz="2400" b="0" i="0" dirty="0">
                <a:solidFill>
                  <a:srgbClr val="222222"/>
                </a:solidFill>
                <a:effectLst/>
                <a:latin typeface="+mn-lt"/>
              </a:rPr>
              <a:t> DELETE (DELETE): Delete a Resource.</a:t>
            </a:r>
          </a:p>
        </p:txBody>
      </p:sp>
    </p:spTree>
    <p:extLst>
      <p:ext uri="{BB962C8B-B14F-4D97-AF65-F5344CB8AC3E}">
        <p14:creationId xmlns:p14="http://schemas.microsoft.com/office/powerpoint/2010/main" val="12509392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71" name="Google Shape;71;p2"/>
          <p:cNvSpPr txBox="1"/>
          <p:nvPr/>
        </p:nvSpPr>
        <p:spPr>
          <a:xfrm>
            <a:off x="2203450" y="1780108"/>
            <a:ext cx="279400" cy="635000"/>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None/>
            </a:pPr>
            <a:r>
              <a:rPr lang="en-US" sz="4000" b="1" dirty="0">
                <a:solidFill>
                  <a:srgbClr val="FFFFFF"/>
                </a:solidFill>
                <a:latin typeface="Times New Roman"/>
                <a:ea typeface="Times New Roman"/>
                <a:cs typeface="Times New Roman"/>
                <a:sym typeface="Times New Roman"/>
              </a:rPr>
              <a:t>1</a:t>
            </a:r>
            <a:endParaRPr sz="4000" dirty="0">
              <a:solidFill>
                <a:schemeClr val="dk1"/>
              </a:solidFill>
              <a:latin typeface="Times New Roman"/>
              <a:ea typeface="Times New Roman"/>
              <a:cs typeface="Times New Roman"/>
              <a:sym typeface="Times New Roman"/>
            </a:endParaRPr>
          </a:p>
        </p:txBody>
      </p:sp>
      <p:sp>
        <p:nvSpPr>
          <p:cNvPr id="77" name="Google Shape;77;p2"/>
          <p:cNvSpPr txBox="1"/>
          <p:nvPr/>
        </p:nvSpPr>
        <p:spPr>
          <a:xfrm>
            <a:off x="2190750" y="3249294"/>
            <a:ext cx="279400" cy="635000"/>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None/>
            </a:pPr>
            <a:r>
              <a:rPr lang="en-US" sz="4000" b="1" dirty="0">
                <a:solidFill>
                  <a:srgbClr val="FFFFFF"/>
                </a:solidFill>
                <a:latin typeface="Times New Roman"/>
                <a:ea typeface="Times New Roman"/>
                <a:cs typeface="Times New Roman"/>
                <a:sym typeface="Times New Roman"/>
              </a:rPr>
              <a:t>2</a:t>
            </a:r>
            <a:endParaRPr sz="4000" dirty="0">
              <a:solidFill>
                <a:schemeClr val="dk1"/>
              </a:solidFill>
              <a:latin typeface="Times New Roman"/>
              <a:ea typeface="Times New Roman"/>
              <a:cs typeface="Times New Roman"/>
              <a:sym typeface="Times New Roman"/>
            </a:endParaRPr>
          </a:p>
        </p:txBody>
      </p:sp>
      <p:sp>
        <p:nvSpPr>
          <p:cNvPr id="83" name="Google Shape;83;p2"/>
          <p:cNvSpPr txBox="1"/>
          <p:nvPr/>
        </p:nvSpPr>
        <p:spPr>
          <a:xfrm>
            <a:off x="2190750" y="4715383"/>
            <a:ext cx="279400" cy="635000"/>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None/>
            </a:pPr>
            <a:r>
              <a:rPr lang="en-US" sz="4000" b="1">
                <a:solidFill>
                  <a:srgbClr val="FFFFFF"/>
                </a:solidFill>
                <a:latin typeface="Times New Roman"/>
                <a:ea typeface="Times New Roman"/>
                <a:cs typeface="Times New Roman"/>
                <a:sym typeface="Times New Roman"/>
              </a:rPr>
              <a:t>3</a:t>
            </a:r>
            <a:endParaRPr sz="4000">
              <a:solidFill>
                <a:schemeClr val="dk1"/>
              </a:solidFill>
              <a:latin typeface="Times New Roman"/>
              <a:ea typeface="Times New Roman"/>
              <a:cs typeface="Times New Roman"/>
              <a:sym typeface="Times New Roman"/>
            </a:endParaRPr>
          </a:p>
        </p:txBody>
      </p:sp>
      <p:sp>
        <p:nvSpPr>
          <p:cNvPr id="89" name="Google Shape;89;p2"/>
          <p:cNvSpPr txBox="1">
            <a:spLocks noGrp="1"/>
          </p:cNvSpPr>
          <p:nvPr>
            <p:ph type="sldNum" idx="12"/>
          </p:nvPr>
        </p:nvSpPr>
        <p:spPr>
          <a:xfrm>
            <a:off x="11922886" y="6595154"/>
            <a:ext cx="217170" cy="167004"/>
          </a:xfrm>
          <a:prstGeom prst="rect">
            <a:avLst/>
          </a:prstGeom>
          <a:noFill/>
          <a:ln>
            <a:noFill/>
          </a:ln>
        </p:spPr>
        <p:txBody>
          <a:bodyPr spcFirstLastPara="1" wrap="square" lIns="0" tIns="0" rIns="0" bIns="0" anchor="t" anchorCtr="0">
            <a:spAutoFit/>
          </a:bodyPr>
          <a:lstStyle/>
          <a:p>
            <a:pPr marL="38100" lvl="0" indent="0" algn="l" rtl="0">
              <a:lnSpc>
                <a:spcPct val="100000"/>
              </a:lnSpc>
              <a:spcBef>
                <a:spcPts val="0"/>
              </a:spcBef>
              <a:spcAft>
                <a:spcPts val="0"/>
              </a:spcAft>
              <a:buNone/>
            </a:pPr>
            <a:fld id="{00000000-1234-1234-1234-123412341234}" type="slidenum">
              <a:rPr lang="en-US"/>
              <a:t>21</a:t>
            </a:fld>
            <a:endParaRPr/>
          </a:p>
        </p:txBody>
      </p:sp>
      <p:sp>
        <p:nvSpPr>
          <p:cNvPr id="3" name="Title 2">
            <a:extLst>
              <a:ext uri="{FF2B5EF4-FFF2-40B4-BE49-F238E27FC236}">
                <a16:creationId xmlns:a16="http://schemas.microsoft.com/office/drawing/2014/main" id="{B3548666-7F8F-624E-B9C4-FBB512BB3838}"/>
              </a:ext>
            </a:extLst>
          </p:cNvPr>
          <p:cNvSpPr>
            <a:spLocks noGrp="1"/>
          </p:cNvSpPr>
          <p:nvPr>
            <p:ph type="title"/>
          </p:nvPr>
        </p:nvSpPr>
        <p:spPr>
          <a:xfrm>
            <a:off x="2928551" y="397002"/>
            <a:ext cx="6907427" cy="492443"/>
          </a:xfrm>
        </p:spPr>
        <p:txBody>
          <a:bodyPr/>
          <a:lstStyle/>
          <a:p>
            <a:pPr algn="ctr"/>
            <a:r>
              <a:rPr lang="en-US" dirty="0">
                <a:solidFill>
                  <a:srgbClr val="171717"/>
                </a:solidFill>
              </a:rPr>
              <a:t>Spring boot</a:t>
            </a:r>
            <a:endParaRPr lang="en-VN" dirty="0"/>
          </a:p>
        </p:txBody>
      </p:sp>
      <p:pic>
        <p:nvPicPr>
          <p:cNvPr id="4" name="Picture 3" descr="A picture containing text, melon&#10;&#10;Description automatically generated">
            <a:extLst>
              <a:ext uri="{FF2B5EF4-FFF2-40B4-BE49-F238E27FC236}">
                <a16:creationId xmlns:a16="http://schemas.microsoft.com/office/drawing/2014/main" id="{3B980B61-B104-069B-BE4D-0626412EF59B}"/>
              </a:ext>
            </a:extLst>
          </p:cNvPr>
          <p:cNvPicPr>
            <a:picLocks noChangeAspect="1"/>
          </p:cNvPicPr>
          <p:nvPr/>
        </p:nvPicPr>
        <p:blipFill>
          <a:blip r:embed="rId3"/>
          <a:stretch>
            <a:fillRect/>
          </a:stretch>
        </p:blipFill>
        <p:spPr>
          <a:xfrm>
            <a:off x="1251464" y="1543939"/>
            <a:ext cx="10261600" cy="2755900"/>
          </a:xfrm>
          <a:prstGeom prst="rect">
            <a:avLst/>
          </a:prstGeom>
        </p:spPr>
      </p:pic>
    </p:spTree>
    <p:extLst>
      <p:ext uri="{BB962C8B-B14F-4D97-AF65-F5344CB8AC3E}">
        <p14:creationId xmlns:p14="http://schemas.microsoft.com/office/powerpoint/2010/main" val="14877865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71" name="Google Shape;71;p2"/>
          <p:cNvSpPr txBox="1"/>
          <p:nvPr/>
        </p:nvSpPr>
        <p:spPr>
          <a:xfrm>
            <a:off x="2203450" y="1780108"/>
            <a:ext cx="279400" cy="635000"/>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None/>
            </a:pPr>
            <a:r>
              <a:rPr lang="en-US" sz="4000" b="1" dirty="0">
                <a:solidFill>
                  <a:srgbClr val="FFFFFF"/>
                </a:solidFill>
                <a:latin typeface="Times New Roman"/>
                <a:ea typeface="Times New Roman"/>
                <a:cs typeface="Times New Roman"/>
                <a:sym typeface="Times New Roman"/>
              </a:rPr>
              <a:t>1</a:t>
            </a:r>
            <a:endParaRPr sz="4000" dirty="0">
              <a:solidFill>
                <a:schemeClr val="dk1"/>
              </a:solidFill>
              <a:latin typeface="Times New Roman"/>
              <a:ea typeface="Times New Roman"/>
              <a:cs typeface="Times New Roman"/>
              <a:sym typeface="Times New Roman"/>
            </a:endParaRPr>
          </a:p>
        </p:txBody>
      </p:sp>
      <p:sp>
        <p:nvSpPr>
          <p:cNvPr id="77" name="Google Shape;77;p2"/>
          <p:cNvSpPr txBox="1"/>
          <p:nvPr/>
        </p:nvSpPr>
        <p:spPr>
          <a:xfrm>
            <a:off x="2190750" y="3249294"/>
            <a:ext cx="279400" cy="635000"/>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None/>
            </a:pPr>
            <a:r>
              <a:rPr lang="en-US" sz="4000" b="1" dirty="0">
                <a:solidFill>
                  <a:srgbClr val="FFFFFF"/>
                </a:solidFill>
                <a:latin typeface="Times New Roman"/>
                <a:ea typeface="Times New Roman"/>
                <a:cs typeface="Times New Roman"/>
                <a:sym typeface="Times New Roman"/>
              </a:rPr>
              <a:t>2</a:t>
            </a:r>
            <a:endParaRPr sz="4000" dirty="0">
              <a:solidFill>
                <a:schemeClr val="dk1"/>
              </a:solidFill>
              <a:latin typeface="Times New Roman"/>
              <a:ea typeface="Times New Roman"/>
              <a:cs typeface="Times New Roman"/>
              <a:sym typeface="Times New Roman"/>
            </a:endParaRPr>
          </a:p>
        </p:txBody>
      </p:sp>
      <p:sp>
        <p:nvSpPr>
          <p:cNvPr id="83" name="Google Shape;83;p2"/>
          <p:cNvSpPr txBox="1"/>
          <p:nvPr/>
        </p:nvSpPr>
        <p:spPr>
          <a:xfrm>
            <a:off x="2190750" y="4715383"/>
            <a:ext cx="279400" cy="635000"/>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None/>
            </a:pPr>
            <a:r>
              <a:rPr lang="en-US" sz="4000" b="1">
                <a:solidFill>
                  <a:srgbClr val="FFFFFF"/>
                </a:solidFill>
                <a:latin typeface="Times New Roman"/>
                <a:ea typeface="Times New Roman"/>
                <a:cs typeface="Times New Roman"/>
                <a:sym typeface="Times New Roman"/>
              </a:rPr>
              <a:t>3</a:t>
            </a:r>
            <a:endParaRPr sz="4000">
              <a:solidFill>
                <a:schemeClr val="dk1"/>
              </a:solidFill>
              <a:latin typeface="Times New Roman"/>
              <a:ea typeface="Times New Roman"/>
              <a:cs typeface="Times New Roman"/>
              <a:sym typeface="Times New Roman"/>
            </a:endParaRPr>
          </a:p>
        </p:txBody>
      </p:sp>
      <p:sp>
        <p:nvSpPr>
          <p:cNvPr id="89" name="Google Shape;89;p2"/>
          <p:cNvSpPr txBox="1">
            <a:spLocks noGrp="1"/>
          </p:cNvSpPr>
          <p:nvPr>
            <p:ph type="sldNum" idx="12"/>
          </p:nvPr>
        </p:nvSpPr>
        <p:spPr>
          <a:xfrm>
            <a:off x="11922886" y="6595154"/>
            <a:ext cx="217170" cy="167004"/>
          </a:xfrm>
          <a:prstGeom prst="rect">
            <a:avLst/>
          </a:prstGeom>
          <a:noFill/>
          <a:ln>
            <a:noFill/>
          </a:ln>
        </p:spPr>
        <p:txBody>
          <a:bodyPr spcFirstLastPara="1" wrap="square" lIns="0" tIns="0" rIns="0" bIns="0" anchor="t" anchorCtr="0">
            <a:spAutoFit/>
          </a:bodyPr>
          <a:lstStyle/>
          <a:p>
            <a:pPr marL="38100" lvl="0" indent="0" algn="l" rtl="0">
              <a:lnSpc>
                <a:spcPct val="100000"/>
              </a:lnSpc>
              <a:spcBef>
                <a:spcPts val="0"/>
              </a:spcBef>
              <a:spcAft>
                <a:spcPts val="0"/>
              </a:spcAft>
              <a:buNone/>
            </a:pPr>
            <a:fld id="{00000000-1234-1234-1234-123412341234}" type="slidenum">
              <a:rPr lang="en-US"/>
              <a:t>22</a:t>
            </a:fld>
            <a:endParaRPr/>
          </a:p>
        </p:txBody>
      </p:sp>
      <p:sp>
        <p:nvSpPr>
          <p:cNvPr id="3" name="Title 2">
            <a:extLst>
              <a:ext uri="{FF2B5EF4-FFF2-40B4-BE49-F238E27FC236}">
                <a16:creationId xmlns:a16="http://schemas.microsoft.com/office/drawing/2014/main" id="{B3548666-7F8F-624E-B9C4-FBB512BB3838}"/>
              </a:ext>
            </a:extLst>
          </p:cNvPr>
          <p:cNvSpPr>
            <a:spLocks noGrp="1"/>
          </p:cNvSpPr>
          <p:nvPr>
            <p:ph type="title"/>
          </p:nvPr>
        </p:nvSpPr>
        <p:spPr>
          <a:xfrm>
            <a:off x="2928551" y="397002"/>
            <a:ext cx="6907427" cy="492443"/>
          </a:xfrm>
        </p:spPr>
        <p:txBody>
          <a:bodyPr/>
          <a:lstStyle/>
          <a:p>
            <a:pPr algn="ctr"/>
            <a:r>
              <a:rPr lang="en-US" dirty="0">
                <a:solidFill>
                  <a:srgbClr val="171717"/>
                </a:solidFill>
              </a:rPr>
              <a:t>Spring boot - Config</a:t>
            </a:r>
            <a:endParaRPr lang="en-VN" dirty="0"/>
          </a:p>
        </p:txBody>
      </p:sp>
      <p:pic>
        <p:nvPicPr>
          <p:cNvPr id="6" name="Picture 5" descr="Icon&#10;&#10;Description automatically generated">
            <a:extLst>
              <a:ext uri="{FF2B5EF4-FFF2-40B4-BE49-F238E27FC236}">
                <a16:creationId xmlns:a16="http://schemas.microsoft.com/office/drawing/2014/main" id="{F08AF4FE-79A2-0404-FE36-16372E879CEF}"/>
              </a:ext>
            </a:extLst>
          </p:cNvPr>
          <p:cNvPicPr>
            <a:picLocks noChangeAspect="1"/>
          </p:cNvPicPr>
          <p:nvPr/>
        </p:nvPicPr>
        <p:blipFill rotWithShape="1">
          <a:blip r:embed="rId3"/>
          <a:srcRect r="238" b="7628"/>
          <a:stretch/>
        </p:blipFill>
        <p:spPr>
          <a:xfrm>
            <a:off x="4044000" y="1377000"/>
            <a:ext cx="4104000" cy="4104000"/>
          </a:xfrm>
          <a:prstGeom prst="rect">
            <a:avLst/>
          </a:prstGeom>
        </p:spPr>
      </p:pic>
    </p:spTree>
    <p:extLst>
      <p:ext uri="{BB962C8B-B14F-4D97-AF65-F5344CB8AC3E}">
        <p14:creationId xmlns:p14="http://schemas.microsoft.com/office/powerpoint/2010/main" val="1140611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71" name="Google Shape;71;p2"/>
          <p:cNvSpPr txBox="1"/>
          <p:nvPr/>
        </p:nvSpPr>
        <p:spPr>
          <a:xfrm>
            <a:off x="2203450" y="1780108"/>
            <a:ext cx="279400" cy="635000"/>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None/>
            </a:pPr>
            <a:r>
              <a:rPr lang="en-US" sz="4000" b="1" dirty="0">
                <a:solidFill>
                  <a:srgbClr val="FFFFFF"/>
                </a:solidFill>
                <a:latin typeface="Times New Roman"/>
                <a:ea typeface="Times New Roman"/>
                <a:cs typeface="Times New Roman"/>
                <a:sym typeface="Times New Roman"/>
              </a:rPr>
              <a:t>1</a:t>
            </a:r>
            <a:endParaRPr sz="4000" dirty="0">
              <a:solidFill>
                <a:schemeClr val="dk1"/>
              </a:solidFill>
              <a:latin typeface="Times New Roman"/>
              <a:ea typeface="Times New Roman"/>
              <a:cs typeface="Times New Roman"/>
              <a:sym typeface="Times New Roman"/>
            </a:endParaRPr>
          </a:p>
        </p:txBody>
      </p:sp>
      <p:sp>
        <p:nvSpPr>
          <p:cNvPr id="77" name="Google Shape;77;p2"/>
          <p:cNvSpPr txBox="1"/>
          <p:nvPr/>
        </p:nvSpPr>
        <p:spPr>
          <a:xfrm>
            <a:off x="2190750" y="3249294"/>
            <a:ext cx="279400" cy="635000"/>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None/>
            </a:pPr>
            <a:r>
              <a:rPr lang="en-US" sz="4000" b="1" dirty="0">
                <a:solidFill>
                  <a:srgbClr val="FFFFFF"/>
                </a:solidFill>
                <a:latin typeface="Times New Roman"/>
                <a:ea typeface="Times New Roman"/>
                <a:cs typeface="Times New Roman"/>
                <a:sym typeface="Times New Roman"/>
              </a:rPr>
              <a:t>2</a:t>
            </a:r>
            <a:endParaRPr sz="4000" dirty="0">
              <a:solidFill>
                <a:schemeClr val="dk1"/>
              </a:solidFill>
              <a:latin typeface="Times New Roman"/>
              <a:ea typeface="Times New Roman"/>
              <a:cs typeface="Times New Roman"/>
              <a:sym typeface="Times New Roman"/>
            </a:endParaRPr>
          </a:p>
        </p:txBody>
      </p:sp>
      <p:sp>
        <p:nvSpPr>
          <p:cNvPr id="83" name="Google Shape;83;p2"/>
          <p:cNvSpPr txBox="1"/>
          <p:nvPr/>
        </p:nvSpPr>
        <p:spPr>
          <a:xfrm>
            <a:off x="2190750" y="4715383"/>
            <a:ext cx="279400" cy="635000"/>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None/>
            </a:pPr>
            <a:r>
              <a:rPr lang="en-US" sz="4000" b="1">
                <a:solidFill>
                  <a:srgbClr val="FFFFFF"/>
                </a:solidFill>
                <a:latin typeface="Times New Roman"/>
                <a:ea typeface="Times New Roman"/>
                <a:cs typeface="Times New Roman"/>
                <a:sym typeface="Times New Roman"/>
              </a:rPr>
              <a:t>3</a:t>
            </a:r>
            <a:endParaRPr sz="4000">
              <a:solidFill>
                <a:schemeClr val="dk1"/>
              </a:solidFill>
              <a:latin typeface="Times New Roman"/>
              <a:ea typeface="Times New Roman"/>
              <a:cs typeface="Times New Roman"/>
              <a:sym typeface="Times New Roman"/>
            </a:endParaRPr>
          </a:p>
        </p:txBody>
      </p:sp>
      <p:sp>
        <p:nvSpPr>
          <p:cNvPr id="89" name="Google Shape;89;p2"/>
          <p:cNvSpPr txBox="1">
            <a:spLocks noGrp="1"/>
          </p:cNvSpPr>
          <p:nvPr>
            <p:ph type="sldNum" idx="12"/>
          </p:nvPr>
        </p:nvSpPr>
        <p:spPr>
          <a:xfrm>
            <a:off x="11922886" y="6595154"/>
            <a:ext cx="217170" cy="167004"/>
          </a:xfrm>
          <a:prstGeom prst="rect">
            <a:avLst/>
          </a:prstGeom>
          <a:noFill/>
          <a:ln>
            <a:noFill/>
          </a:ln>
        </p:spPr>
        <p:txBody>
          <a:bodyPr spcFirstLastPara="1" wrap="square" lIns="0" tIns="0" rIns="0" bIns="0" anchor="t" anchorCtr="0">
            <a:spAutoFit/>
          </a:bodyPr>
          <a:lstStyle/>
          <a:p>
            <a:pPr marL="38100" lvl="0" indent="0" algn="l" rtl="0">
              <a:lnSpc>
                <a:spcPct val="100000"/>
              </a:lnSpc>
              <a:spcBef>
                <a:spcPts val="0"/>
              </a:spcBef>
              <a:spcAft>
                <a:spcPts val="0"/>
              </a:spcAft>
              <a:buNone/>
            </a:pPr>
            <a:fld id="{00000000-1234-1234-1234-123412341234}" type="slidenum">
              <a:rPr lang="en-US"/>
              <a:t>23</a:t>
            </a:fld>
            <a:endParaRPr/>
          </a:p>
        </p:txBody>
      </p:sp>
      <p:sp>
        <p:nvSpPr>
          <p:cNvPr id="3" name="Title 2">
            <a:extLst>
              <a:ext uri="{FF2B5EF4-FFF2-40B4-BE49-F238E27FC236}">
                <a16:creationId xmlns:a16="http://schemas.microsoft.com/office/drawing/2014/main" id="{B3548666-7F8F-624E-B9C4-FBB512BB3838}"/>
              </a:ext>
            </a:extLst>
          </p:cNvPr>
          <p:cNvSpPr>
            <a:spLocks noGrp="1"/>
          </p:cNvSpPr>
          <p:nvPr>
            <p:ph type="title"/>
          </p:nvPr>
        </p:nvSpPr>
        <p:spPr>
          <a:xfrm>
            <a:off x="2928551" y="397002"/>
            <a:ext cx="6907427" cy="492443"/>
          </a:xfrm>
        </p:spPr>
        <p:txBody>
          <a:bodyPr/>
          <a:lstStyle/>
          <a:p>
            <a:pPr algn="ctr"/>
            <a:r>
              <a:rPr lang="en-US" dirty="0">
                <a:solidFill>
                  <a:srgbClr val="171717"/>
                </a:solidFill>
              </a:rPr>
              <a:t>Spring boot - Example</a:t>
            </a:r>
            <a:endParaRPr lang="en-VN" dirty="0"/>
          </a:p>
        </p:txBody>
      </p:sp>
      <p:sp>
        <p:nvSpPr>
          <p:cNvPr id="4" name="TextBox 3">
            <a:extLst>
              <a:ext uri="{FF2B5EF4-FFF2-40B4-BE49-F238E27FC236}">
                <a16:creationId xmlns:a16="http://schemas.microsoft.com/office/drawing/2014/main" id="{D0536CE7-A87D-04B3-2498-F6622CEAF4F5}"/>
              </a:ext>
            </a:extLst>
          </p:cNvPr>
          <p:cNvSpPr txBox="1"/>
          <p:nvPr/>
        </p:nvSpPr>
        <p:spPr>
          <a:xfrm>
            <a:off x="1943099" y="1320025"/>
            <a:ext cx="3300413" cy="3244093"/>
          </a:xfrm>
          <a:prstGeom prst="rect">
            <a:avLst/>
          </a:prstGeom>
          <a:noFill/>
        </p:spPr>
        <p:txBody>
          <a:bodyPr wrap="square" rtlCol="0">
            <a:spAutoFit/>
          </a:bodyPr>
          <a:lstStyle/>
          <a:p>
            <a:pPr>
              <a:lnSpc>
                <a:spcPct val="150000"/>
              </a:lnSpc>
            </a:pPr>
            <a:endParaRPr lang="en-VN" sz="2800" dirty="0"/>
          </a:p>
          <a:p>
            <a:pPr marL="285750" indent="-285750">
              <a:lnSpc>
                <a:spcPct val="150000"/>
              </a:lnSpc>
              <a:buFont typeface="Arial" panose="020B0604020202020204" pitchFamily="34" charset="0"/>
              <a:buChar char="•"/>
            </a:pPr>
            <a:r>
              <a:rPr lang="en-VN" sz="2800" dirty="0"/>
              <a:t>GET</a:t>
            </a:r>
          </a:p>
          <a:p>
            <a:pPr marL="285750" indent="-285750">
              <a:lnSpc>
                <a:spcPct val="150000"/>
              </a:lnSpc>
              <a:buFont typeface="Arial" panose="020B0604020202020204" pitchFamily="34" charset="0"/>
              <a:buChar char="•"/>
            </a:pPr>
            <a:r>
              <a:rPr lang="en-VN" sz="2800" dirty="0"/>
              <a:t>POST</a:t>
            </a:r>
          </a:p>
          <a:p>
            <a:pPr marL="285750" indent="-285750">
              <a:lnSpc>
                <a:spcPct val="150000"/>
              </a:lnSpc>
              <a:buFont typeface="Arial" panose="020B0604020202020204" pitchFamily="34" charset="0"/>
              <a:buChar char="•"/>
            </a:pPr>
            <a:r>
              <a:rPr lang="en-VN" sz="2800" dirty="0"/>
              <a:t>PUT</a:t>
            </a:r>
          </a:p>
          <a:p>
            <a:pPr marL="285750" indent="-285750">
              <a:lnSpc>
                <a:spcPct val="150000"/>
              </a:lnSpc>
              <a:buFont typeface="Arial" panose="020B0604020202020204" pitchFamily="34" charset="0"/>
              <a:buChar char="•"/>
            </a:pPr>
            <a:r>
              <a:rPr lang="en-VN" sz="2800" dirty="0"/>
              <a:t>DELETE</a:t>
            </a:r>
          </a:p>
        </p:txBody>
      </p:sp>
    </p:spTree>
    <p:extLst>
      <p:ext uri="{BB962C8B-B14F-4D97-AF65-F5344CB8AC3E}">
        <p14:creationId xmlns:p14="http://schemas.microsoft.com/office/powerpoint/2010/main" val="20231023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71" name="Google Shape;71;p2"/>
          <p:cNvSpPr txBox="1"/>
          <p:nvPr/>
        </p:nvSpPr>
        <p:spPr>
          <a:xfrm>
            <a:off x="2203450" y="1780108"/>
            <a:ext cx="279400" cy="635000"/>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None/>
            </a:pPr>
            <a:r>
              <a:rPr lang="en-US" sz="4000" b="1" dirty="0">
                <a:solidFill>
                  <a:srgbClr val="FFFFFF"/>
                </a:solidFill>
                <a:latin typeface="Times New Roman"/>
                <a:ea typeface="Times New Roman"/>
                <a:cs typeface="Times New Roman"/>
                <a:sym typeface="Times New Roman"/>
              </a:rPr>
              <a:t>1</a:t>
            </a:r>
            <a:endParaRPr sz="4000" dirty="0">
              <a:solidFill>
                <a:schemeClr val="dk1"/>
              </a:solidFill>
              <a:latin typeface="Times New Roman"/>
              <a:ea typeface="Times New Roman"/>
              <a:cs typeface="Times New Roman"/>
              <a:sym typeface="Times New Roman"/>
            </a:endParaRPr>
          </a:p>
        </p:txBody>
      </p:sp>
      <p:sp>
        <p:nvSpPr>
          <p:cNvPr id="77" name="Google Shape;77;p2"/>
          <p:cNvSpPr txBox="1"/>
          <p:nvPr/>
        </p:nvSpPr>
        <p:spPr>
          <a:xfrm>
            <a:off x="2190750" y="3249294"/>
            <a:ext cx="279400" cy="635000"/>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None/>
            </a:pPr>
            <a:r>
              <a:rPr lang="en-US" sz="4000" b="1" dirty="0">
                <a:solidFill>
                  <a:srgbClr val="FFFFFF"/>
                </a:solidFill>
                <a:latin typeface="Times New Roman"/>
                <a:ea typeface="Times New Roman"/>
                <a:cs typeface="Times New Roman"/>
                <a:sym typeface="Times New Roman"/>
              </a:rPr>
              <a:t>2</a:t>
            </a:r>
            <a:endParaRPr sz="4000" dirty="0">
              <a:solidFill>
                <a:schemeClr val="dk1"/>
              </a:solidFill>
              <a:latin typeface="Times New Roman"/>
              <a:ea typeface="Times New Roman"/>
              <a:cs typeface="Times New Roman"/>
              <a:sym typeface="Times New Roman"/>
            </a:endParaRPr>
          </a:p>
        </p:txBody>
      </p:sp>
      <p:sp>
        <p:nvSpPr>
          <p:cNvPr id="83" name="Google Shape;83;p2"/>
          <p:cNvSpPr txBox="1"/>
          <p:nvPr/>
        </p:nvSpPr>
        <p:spPr>
          <a:xfrm>
            <a:off x="2190750" y="4715383"/>
            <a:ext cx="279400" cy="635000"/>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None/>
            </a:pPr>
            <a:r>
              <a:rPr lang="en-US" sz="4000" b="1">
                <a:solidFill>
                  <a:srgbClr val="FFFFFF"/>
                </a:solidFill>
                <a:latin typeface="Times New Roman"/>
                <a:ea typeface="Times New Roman"/>
                <a:cs typeface="Times New Roman"/>
                <a:sym typeface="Times New Roman"/>
              </a:rPr>
              <a:t>3</a:t>
            </a:r>
            <a:endParaRPr sz="4000">
              <a:solidFill>
                <a:schemeClr val="dk1"/>
              </a:solidFill>
              <a:latin typeface="Times New Roman"/>
              <a:ea typeface="Times New Roman"/>
              <a:cs typeface="Times New Roman"/>
              <a:sym typeface="Times New Roman"/>
            </a:endParaRPr>
          </a:p>
        </p:txBody>
      </p:sp>
      <p:sp>
        <p:nvSpPr>
          <p:cNvPr id="89" name="Google Shape;89;p2"/>
          <p:cNvSpPr txBox="1">
            <a:spLocks noGrp="1"/>
          </p:cNvSpPr>
          <p:nvPr>
            <p:ph type="sldNum" idx="12"/>
          </p:nvPr>
        </p:nvSpPr>
        <p:spPr>
          <a:xfrm>
            <a:off x="11922886" y="6595154"/>
            <a:ext cx="217170" cy="167004"/>
          </a:xfrm>
          <a:prstGeom prst="rect">
            <a:avLst/>
          </a:prstGeom>
          <a:noFill/>
          <a:ln>
            <a:noFill/>
          </a:ln>
        </p:spPr>
        <p:txBody>
          <a:bodyPr spcFirstLastPara="1" wrap="square" lIns="0" tIns="0" rIns="0" bIns="0" anchor="t" anchorCtr="0">
            <a:spAutoFit/>
          </a:bodyPr>
          <a:lstStyle/>
          <a:p>
            <a:pPr marL="38100" lvl="0" indent="0" algn="l" rtl="0">
              <a:lnSpc>
                <a:spcPct val="100000"/>
              </a:lnSpc>
              <a:spcBef>
                <a:spcPts val="0"/>
              </a:spcBef>
              <a:spcAft>
                <a:spcPts val="0"/>
              </a:spcAft>
              <a:buNone/>
            </a:pPr>
            <a:fld id="{00000000-1234-1234-1234-123412341234}" type="slidenum">
              <a:rPr lang="en-US"/>
              <a:t>24</a:t>
            </a:fld>
            <a:endParaRPr/>
          </a:p>
        </p:txBody>
      </p:sp>
      <p:sp>
        <p:nvSpPr>
          <p:cNvPr id="3" name="Title 2">
            <a:extLst>
              <a:ext uri="{FF2B5EF4-FFF2-40B4-BE49-F238E27FC236}">
                <a16:creationId xmlns:a16="http://schemas.microsoft.com/office/drawing/2014/main" id="{B3548666-7F8F-624E-B9C4-FBB512BB3838}"/>
              </a:ext>
            </a:extLst>
          </p:cNvPr>
          <p:cNvSpPr>
            <a:spLocks noGrp="1"/>
          </p:cNvSpPr>
          <p:nvPr>
            <p:ph type="title"/>
          </p:nvPr>
        </p:nvSpPr>
        <p:spPr>
          <a:xfrm>
            <a:off x="2928551" y="397002"/>
            <a:ext cx="6907427" cy="492443"/>
          </a:xfrm>
        </p:spPr>
        <p:txBody>
          <a:bodyPr/>
          <a:lstStyle/>
          <a:p>
            <a:pPr algn="ctr"/>
            <a:r>
              <a:rPr lang="en-US" dirty="0">
                <a:solidFill>
                  <a:srgbClr val="171717"/>
                </a:solidFill>
              </a:rPr>
              <a:t>Spring boot - Example</a:t>
            </a:r>
            <a:endParaRPr lang="en-VN" dirty="0"/>
          </a:p>
        </p:txBody>
      </p:sp>
      <p:sp>
        <p:nvSpPr>
          <p:cNvPr id="4" name="TextBox 3">
            <a:extLst>
              <a:ext uri="{FF2B5EF4-FFF2-40B4-BE49-F238E27FC236}">
                <a16:creationId xmlns:a16="http://schemas.microsoft.com/office/drawing/2014/main" id="{D0536CE7-A87D-04B3-2498-F6622CEAF4F5}"/>
              </a:ext>
            </a:extLst>
          </p:cNvPr>
          <p:cNvSpPr txBox="1"/>
          <p:nvPr/>
        </p:nvSpPr>
        <p:spPr>
          <a:xfrm>
            <a:off x="4824086" y="1110007"/>
            <a:ext cx="3300413" cy="1305101"/>
          </a:xfrm>
          <a:prstGeom prst="rect">
            <a:avLst/>
          </a:prstGeom>
          <a:noFill/>
        </p:spPr>
        <p:txBody>
          <a:bodyPr wrap="square" rtlCol="0">
            <a:spAutoFit/>
          </a:bodyPr>
          <a:lstStyle/>
          <a:p>
            <a:pPr>
              <a:lnSpc>
                <a:spcPct val="150000"/>
              </a:lnSpc>
            </a:pPr>
            <a:endParaRPr lang="en-VN" sz="2800" dirty="0"/>
          </a:p>
          <a:p>
            <a:pPr>
              <a:lnSpc>
                <a:spcPct val="150000"/>
              </a:lnSpc>
            </a:pPr>
            <a:r>
              <a:rPr lang="en-VN" sz="2800" dirty="0"/>
              <a:t>Thymeleaf</a:t>
            </a:r>
          </a:p>
        </p:txBody>
      </p:sp>
      <p:sp>
        <p:nvSpPr>
          <p:cNvPr id="2" name="TextBox 1">
            <a:extLst>
              <a:ext uri="{FF2B5EF4-FFF2-40B4-BE49-F238E27FC236}">
                <a16:creationId xmlns:a16="http://schemas.microsoft.com/office/drawing/2014/main" id="{E7938D5E-63EE-7C8B-03DD-8EA0C3CFB138}"/>
              </a:ext>
            </a:extLst>
          </p:cNvPr>
          <p:cNvSpPr txBox="1"/>
          <p:nvPr/>
        </p:nvSpPr>
        <p:spPr>
          <a:xfrm>
            <a:off x="2203450" y="2892770"/>
            <a:ext cx="2157963" cy="3046988"/>
          </a:xfrm>
          <a:prstGeom prst="rect">
            <a:avLst/>
          </a:prstGeom>
          <a:noFill/>
        </p:spPr>
        <p:txBody>
          <a:bodyPr wrap="none" rtlCol="0">
            <a:spAutoFit/>
          </a:bodyPr>
          <a:lstStyle/>
          <a:p>
            <a:pPr marL="285750" indent="-285750">
              <a:buFont typeface="Arial" panose="020B0604020202020204" pitchFamily="34" charset="0"/>
              <a:buChar char="•"/>
            </a:pPr>
            <a:r>
              <a:rPr lang="en-US" sz="3200" dirty="0"/>
              <a:t>T</a:t>
            </a:r>
            <a:r>
              <a:rPr lang="en-VN" sz="3200" dirty="0"/>
              <a:t>h:text</a:t>
            </a:r>
          </a:p>
          <a:p>
            <a:pPr marL="285750" indent="-285750">
              <a:buFont typeface="Arial" panose="020B0604020202020204" pitchFamily="34" charset="0"/>
              <a:buChar char="•"/>
            </a:pPr>
            <a:r>
              <a:rPr lang="en-US" sz="3200" dirty="0"/>
              <a:t>T</a:t>
            </a:r>
            <a:r>
              <a:rPr lang="en-VN" sz="3200" dirty="0"/>
              <a:t>h:object</a:t>
            </a:r>
          </a:p>
          <a:p>
            <a:pPr marL="285750" indent="-285750">
              <a:buFont typeface="Arial" panose="020B0604020202020204" pitchFamily="34" charset="0"/>
              <a:buChar char="•"/>
            </a:pPr>
            <a:r>
              <a:rPr lang="en-US" sz="3200" dirty="0"/>
              <a:t>T</a:t>
            </a:r>
            <a:r>
              <a:rPr lang="en-VN" sz="3200" dirty="0"/>
              <a:t>h:href</a:t>
            </a:r>
          </a:p>
          <a:p>
            <a:pPr marL="285750" indent="-285750">
              <a:buFont typeface="Arial" panose="020B0604020202020204" pitchFamily="34" charset="0"/>
              <a:buChar char="•"/>
            </a:pPr>
            <a:r>
              <a:rPr lang="en-US" sz="3200" dirty="0"/>
              <a:t>T</a:t>
            </a:r>
            <a:r>
              <a:rPr lang="en-VN" sz="3200" dirty="0"/>
              <a:t>h:src</a:t>
            </a:r>
          </a:p>
          <a:p>
            <a:pPr marL="285750" indent="-285750">
              <a:buFont typeface="Arial" panose="020B0604020202020204" pitchFamily="34" charset="0"/>
              <a:buChar char="•"/>
            </a:pPr>
            <a:r>
              <a:rPr lang="en-US" sz="3200" dirty="0"/>
              <a:t>T</a:t>
            </a:r>
            <a:r>
              <a:rPr lang="en-VN" sz="3200" dirty="0"/>
              <a:t>h:each</a:t>
            </a:r>
          </a:p>
          <a:p>
            <a:endParaRPr lang="en-VN" sz="3200" dirty="0"/>
          </a:p>
        </p:txBody>
      </p:sp>
      <p:sp>
        <p:nvSpPr>
          <p:cNvPr id="5" name="TextBox 4">
            <a:extLst>
              <a:ext uri="{FF2B5EF4-FFF2-40B4-BE49-F238E27FC236}">
                <a16:creationId xmlns:a16="http://schemas.microsoft.com/office/drawing/2014/main" id="{5A1D2520-FC85-A21A-BDCA-D76DB56CF35D}"/>
              </a:ext>
            </a:extLst>
          </p:cNvPr>
          <p:cNvSpPr txBox="1"/>
          <p:nvPr/>
        </p:nvSpPr>
        <p:spPr>
          <a:xfrm>
            <a:off x="6096000" y="3006247"/>
            <a:ext cx="4301177" cy="2554545"/>
          </a:xfrm>
          <a:prstGeom prst="rect">
            <a:avLst/>
          </a:prstGeom>
          <a:noFill/>
        </p:spPr>
        <p:txBody>
          <a:bodyPr wrap="none" rtlCol="0">
            <a:spAutoFit/>
          </a:bodyPr>
          <a:lstStyle/>
          <a:p>
            <a:pPr marL="285750" indent="-285750">
              <a:buFont typeface="Arial" panose="020B0604020202020204" pitchFamily="34" charset="0"/>
              <a:buChar char="•"/>
            </a:pPr>
            <a:r>
              <a:rPr lang="en-VN" sz="3200" dirty="0"/>
              <a:t>${variable}: value</a:t>
            </a:r>
          </a:p>
          <a:p>
            <a:pPr marL="285750" indent="-285750">
              <a:buFont typeface="Arial" panose="020B0604020202020204" pitchFamily="34" charset="0"/>
              <a:buChar char="•"/>
            </a:pPr>
            <a:r>
              <a:rPr lang="en-VN" sz="3200" dirty="0"/>
              <a:t>*{variable}: value</a:t>
            </a:r>
          </a:p>
          <a:p>
            <a:pPr marL="285750" indent="-285750">
              <a:buFont typeface="Arial" panose="020B0604020202020204" pitchFamily="34" charset="0"/>
              <a:buChar char="•"/>
            </a:pPr>
            <a:r>
              <a:rPr lang="en-VN" sz="3200" dirty="0"/>
              <a:t>#{variable}: message</a:t>
            </a:r>
          </a:p>
          <a:p>
            <a:pPr marL="285750" indent="-285750">
              <a:buFont typeface="Arial" panose="020B0604020202020204" pitchFamily="34" charset="0"/>
              <a:buChar char="•"/>
            </a:pPr>
            <a:r>
              <a:rPr lang="en-VN" sz="3200" dirty="0"/>
              <a:t>@{variable}: url</a:t>
            </a:r>
          </a:p>
          <a:p>
            <a:pPr marL="285750" indent="-285750">
              <a:buFont typeface="Arial" panose="020B0604020202020204" pitchFamily="34" charset="0"/>
              <a:buChar char="•"/>
            </a:pPr>
            <a:endParaRPr lang="en-VN" sz="3200" dirty="0"/>
          </a:p>
        </p:txBody>
      </p:sp>
    </p:spTree>
    <p:extLst>
      <p:ext uri="{BB962C8B-B14F-4D97-AF65-F5344CB8AC3E}">
        <p14:creationId xmlns:p14="http://schemas.microsoft.com/office/powerpoint/2010/main" val="36065254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71" name="Google Shape;71;p2"/>
          <p:cNvSpPr txBox="1"/>
          <p:nvPr/>
        </p:nvSpPr>
        <p:spPr>
          <a:xfrm>
            <a:off x="2203450" y="1780108"/>
            <a:ext cx="279400" cy="635000"/>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None/>
            </a:pPr>
            <a:r>
              <a:rPr lang="en-US" sz="4000" b="1" dirty="0">
                <a:solidFill>
                  <a:srgbClr val="FFFFFF"/>
                </a:solidFill>
                <a:latin typeface="Times New Roman"/>
                <a:ea typeface="Times New Roman"/>
                <a:cs typeface="Times New Roman"/>
                <a:sym typeface="Times New Roman"/>
              </a:rPr>
              <a:t>1</a:t>
            </a:r>
            <a:endParaRPr sz="4000" dirty="0">
              <a:solidFill>
                <a:schemeClr val="dk1"/>
              </a:solidFill>
              <a:latin typeface="Times New Roman"/>
              <a:ea typeface="Times New Roman"/>
              <a:cs typeface="Times New Roman"/>
              <a:sym typeface="Times New Roman"/>
            </a:endParaRPr>
          </a:p>
        </p:txBody>
      </p:sp>
      <p:sp>
        <p:nvSpPr>
          <p:cNvPr id="77" name="Google Shape;77;p2"/>
          <p:cNvSpPr txBox="1"/>
          <p:nvPr/>
        </p:nvSpPr>
        <p:spPr>
          <a:xfrm>
            <a:off x="2190750" y="3249294"/>
            <a:ext cx="279400" cy="635000"/>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None/>
            </a:pPr>
            <a:r>
              <a:rPr lang="en-US" sz="4000" b="1">
                <a:solidFill>
                  <a:srgbClr val="FFFFFF"/>
                </a:solidFill>
                <a:latin typeface="Times New Roman"/>
                <a:ea typeface="Times New Roman"/>
                <a:cs typeface="Times New Roman"/>
                <a:sym typeface="Times New Roman"/>
              </a:rPr>
              <a:t>2</a:t>
            </a:r>
            <a:endParaRPr sz="4000">
              <a:solidFill>
                <a:schemeClr val="dk1"/>
              </a:solidFill>
              <a:latin typeface="Times New Roman"/>
              <a:ea typeface="Times New Roman"/>
              <a:cs typeface="Times New Roman"/>
              <a:sym typeface="Times New Roman"/>
            </a:endParaRPr>
          </a:p>
        </p:txBody>
      </p:sp>
      <p:sp>
        <p:nvSpPr>
          <p:cNvPr id="83" name="Google Shape;83;p2"/>
          <p:cNvSpPr txBox="1"/>
          <p:nvPr/>
        </p:nvSpPr>
        <p:spPr>
          <a:xfrm>
            <a:off x="2190750" y="4715383"/>
            <a:ext cx="279400" cy="635000"/>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None/>
            </a:pPr>
            <a:r>
              <a:rPr lang="en-US" sz="4000" b="1">
                <a:solidFill>
                  <a:srgbClr val="FFFFFF"/>
                </a:solidFill>
                <a:latin typeface="Times New Roman"/>
                <a:ea typeface="Times New Roman"/>
                <a:cs typeface="Times New Roman"/>
                <a:sym typeface="Times New Roman"/>
              </a:rPr>
              <a:t>3</a:t>
            </a:r>
            <a:endParaRPr sz="4000">
              <a:solidFill>
                <a:schemeClr val="dk1"/>
              </a:solidFill>
              <a:latin typeface="Times New Roman"/>
              <a:ea typeface="Times New Roman"/>
              <a:cs typeface="Times New Roman"/>
              <a:sym typeface="Times New Roman"/>
            </a:endParaRPr>
          </a:p>
        </p:txBody>
      </p:sp>
      <p:sp>
        <p:nvSpPr>
          <p:cNvPr id="89" name="Google Shape;89;p2"/>
          <p:cNvSpPr txBox="1">
            <a:spLocks noGrp="1"/>
          </p:cNvSpPr>
          <p:nvPr>
            <p:ph type="sldNum" idx="12"/>
          </p:nvPr>
        </p:nvSpPr>
        <p:spPr>
          <a:xfrm>
            <a:off x="11922886" y="6595154"/>
            <a:ext cx="217170" cy="167004"/>
          </a:xfrm>
          <a:prstGeom prst="rect">
            <a:avLst/>
          </a:prstGeom>
          <a:noFill/>
          <a:ln>
            <a:noFill/>
          </a:ln>
        </p:spPr>
        <p:txBody>
          <a:bodyPr spcFirstLastPara="1" wrap="square" lIns="0" tIns="0" rIns="0" bIns="0" anchor="t" anchorCtr="0">
            <a:spAutoFit/>
          </a:bodyPr>
          <a:lstStyle/>
          <a:p>
            <a:pPr marL="38100" lvl="0" indent="0" algn="l" rtl="0">
              <a:lnSpc>
                <a:spcPct val="100000"/>
              </a:lnSpc>
              <a:spcBef>
                <a:spcPts val="0"/>
              </a:spcBef>
              <a:spcAft>
                <a:spcPts val="0"/>
              </a:spcAft>
              <a:buNone/>
            </a:pPr>
            <a:fld id="{00000000-1234-1234-1234-123412341234}" type="slidenum">
              <a:rPr lang="en-US"/>
              <a:t>25</a:t>
            </a:fld>
            <a:endParaRPr/>
          </a:p>
        </p:txBody>
      </p:sp>
      <p:sp>
        <p:nvSpPr>
          <p:cNvPr id="3" name="Title 2">
            <a:extLst>
              <a:ext uri="{FF2B5EF4-FFF2-40B4-BE49-F238E27FC236}">
                <a16:creationId xmlns:a16="http://schemas.microsoft.com/office/drawing/2014/main" id="{B3548666-7F8F-624E-B9C4-FBB512BB3838}"/>
              </a:ext>
            </a:extLst>
          </p:cNvPr>
          <p:cNvSpPr>
            <a:spLocks noGrp="1"/>
          </p:cNvSpPr>
          <p:nvPr>
            <p:ph type="title"/>
          </p:nvPr>
        </p:nvSpPr>
        <p:spPr>
          <a:xfrm>
            <a:off x="2343150" y="2616792"/>
            <a:ext cx="6907427" cy="1231106"/>
          </a:xfrm>
        </p:spPr>
        <p:txBody>
          <a:bodyPr/>
          <a:lstStyle/>
          <a:p>
            <a:pPr algn="ctr"/>
            <a:r>
              <a:rPr lang="en-US" sz="8000" dirty="0">
                <a:solidFill>
                  <a:srgbClr val="171717"/>
                </a:solidFill>
              </a:rPr>
              <a:t>Day 3</a:t>
            </a:r>
            <a:endParaRPr lang="en-VN" sz="8000" dirty="0"/>
          </a:p>
        </p:txBody>
      </p:sp>
    </p:spTree>
    <p:extLst>
      <p:ext uri="{BB962C8B-B14F-4D97-AF65-F5344CB8AC3E}">
        <p14:creationId xmlns:p14="http://schemas.microsoft.com/office/powerpoint/2010/main" val="26515212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71" name="Google Shape;71;p2"/>
          <p:cNvSpPr txBox="1"/>
          <p:nvPr/>
        </p:nvSpPr>
        <p:spPr>
          <a:xfrm>
            <a:off x="2203450" y="1780108"/>
            <a:ext cx="279400" cy="635000"/>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None/>
            </a:pPr>
            <a:r>
              <a:rPr lang="en-US" sz="4000" b="1" dirty="0">
                <a:solidFill>
                  <a:srgbClr val="FFFFFF"/>
                </a:solidFill>
                <a:latin typeface="Times New Roman"/>
                <a:ea typeface="Times New Roman"/>
                <a:cs typeface="Times New Roman"/>
                <a:sym typeface="Times New Roman"/>
              </a:rPr>
              <a:t>1</a:t>
            </a:r>
            <a:endParaRPr sz="4000" dirty="0">
              <a:solidFill>
                <a:schemeClr val="dk1"/>
              </a:solidFill>
              <a:latin typeface="Times New Roman"/>
              <a:ea typeface="Times New Roman"/>
              <a:cs typeface="Times New Roman"/>
              <a:sym typeface="Times New Roman"/>
            </a:endParaRPr>
          </a:p>
        </p:txBody>
      </p:sp>
      <p:sp>
        <p:nvSpPr>
          <p:cNvPr id="77" name="Google Shape;77;p2"/>
          <p:cNvSpPr txBox="1"/>
          <p:nvPr/>
        </p:nvSpPr>
        <p:spPr>
          <a:xfrm>
            <a:off x="1993900" y="2032001"/>
            <a:ext cx="7842078" cy="1304829"/>
          </a:xfrm>
          <a:prstGeom prst="rect">
            <a:avLst/>
          </a:prstGeom>
          <a:noFill/>
          <a:ln>
            <a:noFill/>
          </a:ln>
        </p:spPr>
        <p:txBody>
          <a:bodyPr spcFirstLastPara="1" wrap="square" lIns="0" tIns="12050" rIns="0" bIns="0" anchor="t" anchorCtr="0">
            <a:spAutoFit/>
          </a:bodyPr>
          <a:lstStyle/>
          <a:p>
            <a:pPr marL="355600" lvl="0" indent="-342900">
              <a:buFont typeface="Arial" panose="020B0604020202020204" pitchFamily="34" charset="0"/>
              <a:buChar char="•"/>
            </a:pPr>
            <a:r>
              <a:rPr lang="en-US" sz="2800" dirty="0">
                <a:solidFill>
                  <a:schemeClr val="dk1"/>
                </a:solidFill>
                <a:latin typeface="Times New Roman"/>
                <a:ea typeface="Times New Roman"/>
                <a:cs typeface="Times New Roman"/>
                <a:sym typeface="Times New Roman"/>
              </a:rPr>
              <a:t>Tight-coupling and how to loosely coupled</a:t>
            </a:r>
          </a:p>
          <a:p>
            <a:pPr marL="355600" lvl="0" indent="-342900">
              <a:buFont typeface="Arial" panose="020B0604020202020204" pitchFamily="34" charset="0"/>
              <a:buChar char="•"/>
            </a:pPr>
            <a:r>
              <a:rPr lang="en-US" sz="2800" dirty="0">
                <a:solidFill>
                  <a:schemeClr val="dk1"/>
                </a:solidFill>
                <a:latin typeface="Times New Roman"/>
                <a:ea typeface="Times New Roman"/>
                <a:cs typeface="Times New Roman"/>
                <a:sym typeface="Times New Roman"/>
              </a:rPr>
              <a:t>Dependency Injection (DI)</a:t>
            </a:r>
          </a:p>
          <a:p>
            <a:pPr marL="355600" lvl="0" indent="-342900">
              <a:buFont typeface="Arial" panose="020B0604020202020204" pitchFamily="34" charset="0"/>
              <a:buChar char="•"/>
            </a:pPr>
            <a:r>
              <a:rPr lang="en-US" sz="2800" dirty="0">
                <a:solidFill>
                  <a:schemeClr val="dk1"/>
                </a:solidFill>
                <a:latin typeface="Times New Roman"/>
                <a:ea typeface="Times New Roman"/>
                <a:cs typeface="Times New Roman"/>
                <a:sym typeface="Times New Roman"/>
              </a:rPr>
              <a:t>IoC</a:t>
            </a:r>
            <a:endParaRPr sz="2800" dirty="0">
              <a:solidFill>
                <a:schemeClr val="dk1"/>
              </a:solidFill>
              <a:latin typeface="Times New Roman"/>
              <a:ea typeface="Times New Roman"/>
              <a:cs typeface="Times New Roman"/>
              <a:sym typeface="Times New Roman"/>
            </a:endParaRPr>
          </a:p>
        </p:txBody>
      </p:sp>
      <p:sp>
        <p:nvSpPr>
          <p:cNvPr id="83" name="Google Shape;83;p2"/>
          <p:cNvSpPr txBox="1"/>
          <p:nvPr/>
        </p:nvSpPr>
        <p:spPr>
          <a:xfrm>
            <a:off x="2190750" y="4715383"/>
            <a:ext cx="279400" cy="635000"/>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None/>
            </a:pPr>
            <a:r>
              <a:rPr lang="en-US" sz="4000" b="1">
                <a:solidFill>
                  <a:srgbClr val="FFFFFF"/>
                </a:solidFill>
                <a:latin typeface="Times New Roman"/>
                <a:ea typeface="Times New Roman"/>
                <a:cs typeface="Times New Roman"/>
                <a:sym typeface="Times New Roman"/>
              </a:rPr>
              <a:t>3</a:t>
            </a:r>
            <a:endParaRPr sz="4000">
              <a:solidFill>
                <a:schemeClr val="dk1"/>
              </a:solidFill>
              <a:latin typeface="Times New Roman"/>
              <a:ea typeface="Times New Roman"/>
              <a:cs typeface="Times New Roman"/>
              <a:sym typeface="Times New Roman"/>
            </a:endParaRPr>
          </a:p>
        </p:txBody>
      </p:sp>
      <p:sp>
        <p:nvSpPr>
          <p:cNvPr id="89" name="Google Shape;89;p2"/>
          <p:cNvSpPr txBox="1">
            <a:spLocks noGrp="1"/>
          </p:cNvSpPr>
          <p:nvPr>
            <p:ph type="sldNum" idx="12"/>
          </p:nvPr>
        </p:nvSpPr>
        <p:spPr>
          <a:xfrm>
            <a:off x="11922886" y="6595154"/>
            <a:ext cx="217170" cy="167004"/>
          </a:xfrm>
          <a:prstGeom prst="rect">
            <a:avLst/>
          </a:prstGeom>
          <a:noFill/>
          <a:ln>
            <a:noFill/>
          </a:ln>
        </p:spPr>
        <p:txBody>
          <a:bodyPr spcFirstLastPara="1" wrap="square" lIns="0" tIns="0" rIns="0" bIns="0" anchor="t" anchorCtr="0">
            <a:spAutoFit/>
          </a:bodyPr>
          <a:lstStyle/>
          <a:p>
            <a:pPr marL="38100" lvl="0" indent="0" algn="l" rtl="0">
              <a:lnSpc>
                <a:spcPct val="100000"/>
              </a:lnSpc>
              <a:spcBef>
                <a:spcPts val="0"/>
              </a:spcBef>
              <a:spcAft>
                <a:spcPts val="0"/>
              </a:spcAft>
              <a:buNone/>
            </a:pPr>
            <a:fld id="{00000000-1234-1234-1234-123412341234}" type="slidenum">
              <a:rPr lang="en-US"/>
              <a:t>26</a:t>
            </a:fld>
            <a:endParaRPr/>
          </a:p>
        </p:txBody>
      </p:sp>
      <p:sp>
        <p:nvSpPr>
          <p:cNvPr id="3" name="Title 2">
            <a:extLst>
              <a:ext uri="{FF2B5EF4-FFF2-40B4-BE49-F238E27FC236}">
                <a16:creationId xmlns:a16="http://schemas.microsoft.com/office/drawing/2014/main" id="{B3548666-7F8F-624E-B9C4-FBB512BB3838}"/>
              </a:ext>
            </a:extLst>
          </p:cNvPr>
          <p:cNvSpPr>
            <a:spLocks noGrp="1"/>
          </p:cNvSpPr>
          <p:nvPr>
            <p:ph type="title"/>
          </p:nvPr>
        </p:nvSpPr>
        <p:spPr>
          <a:xfrm>
            <a:off x="2190750" y="343214"/>
            <a:ext cx="6907427" cy="492443"/>
          </a:xfrm>
        </p:spPr>
        <p:txBody>
          <a:bodyPr/>
          <a:lstStyle/>
          <a:p>
            <a:pPr algn="ctr"/>
            <a:r>
              <a:rPr lang="en-VN" dirty="0"/>
              <a:t>Core container</a:t>
            </a:r>
          </a:p>
        </p:txBody>
      </p:sp>
    </p:spTree>
    <p:extLst>
      <p:ext uri="{BB962C8B-B14F-4D97-AF65-F5344CB8AC3E}">
        <p14:creationId xmlns:p14="http://schemas.microsoft.com/office/powerpoint/2010/main" val="2619749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71" name="Google Shape;71;p2"/>
          <p:cNvSpPr txBox="1"/>
          <p:nvPr/>
        </p:nvSpPr>
        <p:spPr>
          <a:xfrm>
            <a:off x="2203450" y="1780108"/>
            <a:ext cx="279400" cy="635000"/>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None/>
            </a:pPr>
            <a:r>
              <a:rPr lang="en-US" sz="4000" b="1" dirty="0">
                <a:solidFill>
                  <a:srgbClr val="FFFFFF"/>
                </a:solidFill>
                <a:latin typeface="Times New Roman"/>
                <a:ea typeface="Times New Roman"/>
                <a:cs typeface="Times New Roman"/>
                <a:sym typeface="Times New Roman"/>
              </a:rPr>
              <a:t>1</a:t>
            </a:r>
            <a:endParaRPr sz="4000" dirty="0">
              <a:solidFill>
                <a:schemeClr val="dk1"/>
              </a:solidFill>
              <a:latin typeface="Times New Roman"/>
              <a:ea typeface="Times New Roman"/>
              <a:cs typeface="Times New Roman"/>
              <a:sym typeface="Times New Roman"/>
            </a:endParaRPr>
          </a:p>
        </p:txBody>
      </p:sp>
      <p:sp>
        <p:nvSpPr>
          <p:cNvPr id="77" name="Google Shape;77;p2"/>
          <p:cNvSpPr txBox="1"/>
          <p:nvPr/>
        </p:nvSpPr>
        <p:spPr>
          <a:xfrm>
            <a:off x="1993900" y="2032001"/>
            <a:ext cx="7842078" cy="1304829"/>
          </a:xfrm>
          <a:prstGeom prst="rect">
            <a:avLst/>
          </a:prstGeom>
          <a:noFill/>
          <a:ln>
            <a:noFill/>
          </a:ln>
        </p:spPr>
        <p:txBody>
          <a:bodyPr spcFirstLastPara="1" wrap="square" lIns="0" tIns="12050" rIns="0" bIns="0" anchor="t" anchorCtr="0">
            <a:spAutoFit/>
          </a:bodyPr>
          <a:lstStyle/>
          <a:p>
            <a:pPr marL="355600" lvl="0" indent="-342900">
              <a:buFont typeface="Arial" panose="020B0604020202020204" pitchFamily="34" charset="0"/>
              <a:buChar char="•"/>
            </a:pPr>
            <a:r>
              <a:rPr lang="en-US" sz="2800" dirty="0">
                <a:solidFill>
                  <a:schemeClr val="dk1"/>
                </a:solidFill>
                <a:latin typeface="Times New Roman"/>
                <a:ea typeface="Times New Roman"/>
                <a:cs typeface="Times New Roman"/>
                <a:sym typeface="Times New Roman"/>
              </a:rPr>
              <a:t>Create dependency and container</a:t>
            </a:r>
          </a:p>
          <a:p>
            <a:pPr marL="355600" lvl="0" indent="-342900">
              <a:buFont typeface="Arial" panose="020B0604020202020204" pitchFamily="34" charset="0"/>
              <a:buChar char="•"/>
            </a:pPr>
            <a:r>
              <a:rPr lang="en-US" sz="2800" dirty="0">
                <a:solidFill>
                  <a:schemeClr val="dk1"/>
                </a:solidFill>
                <a:latin typeface="Times New Roman"/>
                <a:ea typeface="Times New Roman"/>
                <a:cs typeface="Times New Roman"/>
                <a:sym typeface="Times New Roman"/>
              </a:rPr>
              <a:t>Dependency = Bean</a:t>
            </a:r>
          </a:p>
          <a:p>
            <a:pPr marL="355600" lvl="0" indent="-342900">
              <a:buFont typeface="Arial" panose="020B0604020202020204" pitchFamily="34" charset="0"/>
              <a:buChar char="•"/>
            </a:pPr>
            <a:r>
              <a:rPr lang="en-US" sz="2800" dirty="0">
                <a:solidFill>
                  <a:schemeClr val="dk1"/>
                </a:solidFill>
                <a:latin typeface="Times New Roman"/>
                <a:ea typeface="Times New Roman"/>
                <a:cs typeface="Times New Roman"/>
                <a:sym typeface="Times New Roman"/>
              </a:rPr>
              <a:t>Container = </a:t>
            </a:r>
            <a:r>
              <a:rPr lang="en-US" sz="2800" dirty="0" err="1">
                <a:solidFill>
                  <a:schemeClr val="dk1"/>
                </a:solidFill>
                <a:latin typeface="Times New Roman"/>
                <a:ea typeface="Times New Roman"/>
                <a:cs typeface="Times New Roman"/>
                <a:sym typeface="Times New Roman"/>
              </a:rPr>
              <a:t>ApplicationContext</a:t>
            </a:r>
            <a:endParaRPr sz="2800" dirty="0">
              <a:solidFill>
                <a:schemeClr val="dk1"/>
              </a:solidFill>
              <a:latin typeface="Times New Roman"/>
              <a:ea typeface="Times New Roman"/>
              <a:cs typeface="Times New Roman"/>
              <a:sym typeface="Times New Roman"/>
            </a:endParaRPr>
          </a:p>
        </p:txBody>
      </p:sp>
      <p:sp>
        <p:nvSpPr>
          <p:cNvPr id="83" name="Google Shape;83;p2"/>
          <p:cNvSpPr txBox="1"/>
          <p:nvPr/>
        </p:nvSpPr>
        <p:spPr>
          <a:xfrm>
            <a:off x="2190750" y="4715383"/>
            <a:ext cx="279400" cy="635000"/>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None/>
            </a:pPr>
            <a:r>
              <a:rPr lang="en-US" sz="4000" b="1">
                <a:solidFill>
                  <a:srgbClr val="FFFFFF"/>
                </a:solidFill>
                <a:latin typeface="Times New Roman"/>
                <a:ea typeface="Times New Roman"/>
                <a:cs typeface="Times New Roman"/>
                <a:sym typeface="Times New Roman"/>
              </a:rPr>
              <a:t>3</a:t>
            </a:r>
            <a:endParaRPr sz="4000">
              <a:solidFill>
                <a:schemeClr val="dk1"/>
              </a:solidFill>
              <a:latin typeface="Times New Roman"/>
              <a:ea typeface="Times New Roman"/>
              <a:cs typeface="Times New Roman"/>
              <a:sym typeface="Times New Roman"/>
            </a:endParaRPr>
          </a:p>
        </p:txBody>
      </p:sp>
      <p:sp>
        <p:nvSpPr>
          <p:cNvPr id="89" name="Google Shape;89;p2"/>
          <p:cNvSpPr txBox="1">
            <a:spLocks noGrp="1"/>
          </p:cNvSpPr>
          <p:nvPr>
            <p:ph type="sldNum" idx="12"/>
          </p:nvPr>
        </p:nvSpPr>
        <p:spPr>
          <a:xfrm>
            <a:off x="11922886" y="6595154"/>
            <a:ext cx="217170" cy="167004"/>
          </a:xfrm>
          <a:prstGeom prst="rect">
            <a:avLst/>
          </a:prstGeom>
          <a:noFill/>
          <a:ln>
            <a:noFill/>
          </a:ln>
        </p:spPr>
        <p:txBody>
          <a:bodyPr spcFirstLastPara="1" wrap="square" lIns="0" tIns="0" rIns="0" bIns="0" anchor="t" anchorCtr="0">
            <a:spAutoFit/>
          </a:bodyPr>
          <a:lstStyle/>
          <a:p>
            <a:pPr marL="38100" lvl="0" indent="0" algn="l" rtl="0">
              <a:lnSpc>
                <a:spcPct val="100000"/>
              </a:lnSpc>
              <a:spcBef>
                <a:spcPts val="0"/>
              </a:spcBef>
              <a:spcAft>
                <a:spcPts val="0"/>
              </a:spcAft>
              <a:buNone/>
            </a:pPr>
            <a:fld id="{00000000-1234-1234-1234-123412341234}" type="slidenum">
              <a:rPr lang="en-US"/>
              <a:t>27</a:t>
            </a:fld>
            <a:endParaRPr/>
          </a:p>
        </p:txBody>
      </p:sp>
      <p:sp>
        <p:nvSpPr>
          <p:cNvPr id="3" name="Title 2">
            <a:extLst>
              <a:ext uri="{FF2B5EF4-FFF2-40B4-BE49-F238E27FC236}">
                <a16:creationId xmlns:a16="http://schemas.microsoft.com/office/drawing/2014/main" id="{B3548666-7F8F-624E-B9C4-FBB512BB3838}"/>
              </a:ext>
            </a:extLst>
          </p:cNvPr>
          <p:cNvSpPr>
            <a:spLocks noGrp="1"/>
          </p:cNvSpPr>
          <p:nvPr>
            <p:ph type="title"/>
          </p:nvPr>
        </p:nvSpPr>
        <p:spPr>
          <a:xfrm>
            <a:off x="2190750" y="343214"/>
            <a:ext cx="6907427" cy="492443"/>
          </a:xfrm>
        </p:spPr>
        <p:txBody>
          <a:bodyPr/>
          <a:lstStyle/>
          <a:p>
            <a:pPr algn="ctr"/>
            <a:r>
              <a:rPr lang="en-VN" dirty="0"/>
              <a:t>Spring Core</a:t>
            </a:r>
          </a:p>
        </p:txBody>
      </p:sp>
    </p:spTree>
    <p:extLst>
      <p:ext uri="{BB962C8B-B14F-4D97-AF65-F5344CB8AC3E}">
        <p14:creationId xmlns:p14="http://schemas.microsoft.com/office/powerpoint/2010/main" val="11406649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71" name="Google Shape;71;p2"/>
          <p:cNvSpPr txBox="1"/>
          <p:nvPr/>
        </p:nvSpPr>
        <p:spPr>
          <a:xfrm>
            <a:off x="2203450" y="1780108"/>
            <a:ext cx="279400" cy="635000"/>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None/>
            </a:pPr>
            <a:r>
              <a:rPr lang="en-US" sz="4000" b="1" dirty="0">
                <a:solidFill>
                  <a:srgbClr val="FFFFFF"/>
                </a:solidFill>
                <a:latin typeface="Times New Roman"/>
                <a:ea typeface="Times New Roman"/>
                <a:cs typeface="Times New Roman"/>
                <a:sym typeface="Times New Roman"/>
              </a:rPr>
              <a:t>1</a:t>
            </a:r>
            <a:endParaRPr sz="4000" dirty="0">
              <a:solidFill>
                <a:schemeClr val="dk1"/>
              </a:solidFill>
              <a:latin typeface="Times New Roman"/>
              <a:ea typeface="Times New Roman"/>
              <a:cs typeface="Times New Roman"/>
              <a:sym typeface="Times New Roman"/>
            </a:endParaRPr>
          </a:p>
        </p:txBody>
      </p:sp>
      <p:sp>
        <p:nvSpPr>
          <p:cNvPr id="77" name="Google Shape;77;p2"/>
          <p:cNvSpPr txBox="1"/>
          <p:nvPr/>
        </p:nvSpPr>
        <p:spPr>
          <a:xfrm>
            <a:off x="1993900" y="2032001"/>
            <a:ext cx="7842078" cy="3890152"/>
          </a:xfrm>
          <a:prstGeom prst="rect">
            <a:avLst/>
          </a:prstGeom>
          <a:noFill/>
          <a:ln>
            <a:noFill/>
          </a:ln>
        </p:spPr>
        <p:txBody>
          <a:bodyPr spcFirstLastPara="1" wrap="square" lIns="0" tIns="12050" rIns="0" bIns="0" anchor="t" anchorCtr="0">
            <a:spAutoFit/>
          </a:bodyPr>
          <a:lstStyle/>
          <a:p>
            <a:pPr marL="355600" lvl="0" indent="-342900">
              <a:buFont typeface="Arial" panose="020B0604020202020204" pitchFamily="34" charset="0"/>
              <a:buChar char="•"/>
            </a:pPr>
            <a:r>
              <a:rPr lang="en-US" sz="2800" dirty="0">
                <a:solidFill>
                  <a:schemeClr val="dk1"/>
                </a:solidFill>
                <a:latin typeface="Times New Roman"/>
                <a:ea typeface="Times New Roman"/>
                <a:cs typeface="Times New Roman"/>
                <a:sym typeface="Times New Roman"/>
              </a:rPr>
              <a:t>@Component &amp; </a:t>
            </a:r>
            <a:r>
              <a:rPr lang="en-US" sz="2800" dirty="0" err="1">
                <a:solidFill>
                  <a:schemeClr val="dk1"/>
                </a:solidFill>
                <a:latin typeface="Times New Roman"/>
                <a:ea typeface="Times New Roman"/>
                <a:cs typeface="Times New Roman"/>
                <a:sym typeface="Times New Roman"/>
              </a:rPr>
              <a:t>Autowired</a:t>
            </a:r>
            <a:endParaRPr lang="en-US" sz="2800" dirty="0">
              <a:solidFill>
                <a:schemeClr val="dk1"/>
              </a:solidFill>
              <a:latin typeface="Times New Roman"/>
              <a:ea typeface="Times New Roman"/>
              <a:cs typeface="Times New Roman"/>
              <a:sym typeface="Times New Roman"/>
            </a:endParaRPr>
          </a:p>
          <a:p>
            <a:pPr marL="355600" lvl="0" indent="-342900">
              <a:buFont typeface="Arial" panose="020B0604020202020204" pitchFamily="34" charset="0"/>
              <a:buChar char="•"/>
            </a:pPr>
            <a:r>
              <a:rPr lang="en-US" sz="2800" dirty="0">
                <a:solidFill>
                  <a:schemeClr val="dk1"/>
                </a:solidFill>
                <a:latin typeface="Times New Roman"/>
                <a:ea typeface="Times New Roman"/>
                <a:cs typeface="Times New Roman"/>
                <a:sym typeface="Times New Roman"/>
              </a:rPr>
              <a:t>@Scope: singleton and prototype</a:t>
            </a:r>
          </a:p>
          <a:p>
            <a:pPr marL="355600" lvl="0" indent="-342900">
              <a:buFont typeface="Arial" panose="020B0604020202020204" pitchFamily="34" charset="0"/>
              <a:buChar char="•"/>
            </a:pPr>
            <a:r>
              <a:rPr lang="en-US" sz="2800" dirty="0">
                <a:solidFill>
                  <a:schemeClr val="dk1"/>
                </a:solidFill>
                <a:latin typeface="Times New Roman"/>
                <a:ea typeface="Times New Roman"/>
                <a:cs typeface="Times New Roman"/>
                <a:sym typeface="Times New Roman"/>
              </a:rPr>
              <a:t>@Primary and @Qualifier</a:t>
            </a:r>
          </a:p>
          <a:p>
            <a:pPr marL="355600" lvl="0" indent="-342900">
              <a:buFont typeface="Arial" panose="020B0604020202020204" pitchFamily="34" charset="0"/>
              <a:buChar char="•"/>
            </a:pPr>
            <a:r>
              <a:rPr lang="en-US" sz="2800" dirty="0">
                <a:solidFill>
                  <a:schemeClr val="dk1"/>
                </a:solidFill>
                <a:latin typeface="Times New Roman"/>
                <a:ea typeface="Times New Roman"/>
                <a:cs typeface="Times New Roman"/>
                <a:sym typeface="Times New Roman"/>
              </a:rPr>
              <a:t>@Service vs @Repository</a:t>
            </a:r>
          </a:p>
          <a:p>
            <a:pPr marL="355600" lvl="0" indent="-342900">
              <a:buFont typeface="Arial" panose="020B0604020202020204" pitchFamily="34" charset="0"/>
              <a:buChar char="•"/>
            </a:pPr>
            <a:r>
              <a:rPr lang="en-US" sz="2800" dirty="0">
                <a:solidFill>
                  <a:schemeClr val="dk1"/>
                </a:solidFill>
                <a:latin typeface="Times New Roman"/>
                <a:ea typeface="Times New Roman"/>
                <a:cs typeface="Times New Roman"/>
                <a:sym typeface="Times New Roman"/>
              </a:rPr>
              <a:t>@</a:t>
            </a:r>
            <a:r>
              <a:rPr lang="en-US" sz="2800" dirty="0" err="1">
                <a:solidFill>
                  <a:schemeClr val="dk1"/>
                </a:solidFill>
                <a:latin typeface="Times New Roman"/>
                <a:ea typeface="Times New Roman"/>
                <a:cs typeface="Times New Roman"/>
                <a:sym typeface="Times New Roman"/>
              </a:rPr>
              <a:t>PostContruct</a:t>
            </a:r>
            <a:endParaRPr lang="en-US" sz="2800" dirty="0">
              <a:solidFill>
                <a:schemeClr val="dk1"/>
              </a:solidFill>
              <a:latin typeface="Times New Roman"/>
              <a:ea typeface="Times New Roman"/>
              <a:cs typeface="Times New Roman"/>
              <a:sym typeface="Times New Roman"/>
            </a:endParaRPr>
          </a:p>
          <a:p>
            <a:pPr marL="355600" lvl="0" indent="-342900">
              <a:buFont typeface="Arial" panose="020B0604020202020204" pitchFamily="34" charset="0"/>
              <a:buChar char="•"/>
            </a:pPr>
            <a:r>
              <a:rPr lang="en-US" sz="2800" dirty="0">
                <a:solidFill>
                  <a:schemeClr val="dk1"/>
                </a:solidFill>
                <a:latin typeface="Times New Roman"/>
                <a:ea typeface="Times New Roman"/>
                <a:cs typeface="Times New Roman"/>
                <a:sym typeface="Times New Roman"/>
              </a:rPr>
              <a:t>@Configuration vs @Bean</a:t>
            </a:r>
          </a:p>
          <a:p>
            <a:pPr marL="355600" lvl="0" indent="-342900">
              <a:buFont typeface="Arial" panose="020B0604020202020204" pitchFamily="34" charset="0"/>
              <a:buChar char="•"/>
            </a:pPr>
            <a:r>
              <a:rPr lang="en-US" sz="2800" dirty="0">
                <a:solidFill>
                  <a:schemeClr val="dk1"/>
                </a:solidFill>
                <a:latin typeface="Times New Roman"/>
                <a:ea typeface="Times New Roman"/>
                <a:cs typeface="Times New Roman"/>
                <a:sym typeface="Times New Roman"/>
              </a:rPr>
              <a:t>@Value</a:t>
            </a:r>
          </a:p>
          <a:p>
            <a:pPr marL="355600" lvl="0" indent="-342900">
              <a:buFont typeface="Arial" panose="020B0604020202020204" pitchFamily="34" charset="0"/>
              <a:buChar char="•"/>
            </a:pPr>
            <a:r>
              <a:rPr lang="en-US" sz="2800" dirty="0">
                <a:solidFill>
                  <a:schemeClr val="dk1"/>
                </a:solidFill>
                <a:latin typeface="Times New Roman"/>
                <a:ea typeface="Times New Roman"/>
                <a:cs typeface="Times New Roman"/>
                <a:sym typeface="Times New Roman"/>
              </a:rPr>
              <a:t>@</a:t>
            </a:r>
            <a:r>
              <a:rPr lang="en-US" sz="2800" dirty="0" err="1">
                <a:solidFill>
                  <a:schemeClr val="dk1"/>
                </a:solidFill>
                <a:latin typeface="Times New Roman"/>
                <a:ea typeface="Times New Roman"/>
                <a:cs typeface="Times New Roman"/>
                <a:sym typeface="Times New Roman"/>
              </a:rPr>
              <a:t>RequestMapping</a:t>
            </a:r>
            <a:r>
              <a:rPr lang="en-US" sz="2800" dirty="0">
                <a:solidFill>
                  <a:schemeClr val="dk1"/>
                </a:solidFill>
                <a:latin typeface="Times New Roman"/>
                <a:ea typeface="Times New Roman"/>
                <a:cs typeface="Times New Roman"/>
                <a:sym typeface="Times New Roman"/>
              </a:rPr>
              <a:t>, @</a:t>
            </a:r>
            <a:r>
              <a:rPr lang="en-US" sz="2800" dirty="0" err="1">
                <a:solidFill>
                  <a:schemeClr val="dk1"/>
                </a:solidFill>
                <a:latin typeface="Times New Roman"/>
                <a:ea typeface="Times New Roman"/>
                <a:cs typeface="Times New Roman"/>
                <a:sym typeface="Times New Roman"/>
              </a:rPr>
              <a:t>PostMapping</a:t>
            </a:r>
            <a:endParaRPr lang="en-US" sz="2800" dirty="0">
              <a:solidFill>
                <a:schemeClr val="dk1"/>
              </a:solidFill>
              <a:latin typeface="Times New Roman"/>
              <a:ea typeface="Times New Roman"/>
              <a:cs typeface="Times New Roman"/>
              <a:sym typeface="Times New Roman"/>
            </a:endParaRPr>
          </a:p>
          <a:p>
            <a:pPr marL="355600" lvl="0" indent="-342900">
              <a:buFont typeface="Arial" panose="020B0604020202020204" pitchFamily="34" charset="0"/>
              <a:buChar char="•"/>
            </a:pPr>
            <a:r>
              <a:rPr lang="en-US" sz="2800" dirty="0">
                <a:solidFill>
                  <a:schemeClr val="dk1"/>
                </a:solidFill>
                <a:latin typeface="Times New Roman"/>
                <a:ea typeface="Times New Roman"/>
                <a:cs typeface="Times New Roman"/>
                <a:sym typeface="Times New Roman"/>
              </a:rPr>
              <a:t>@</a:t>
            </a:r>
            <a:r>
              <a:rPr lang="en-US" sz="2800" dirty="0" err="1">
                <a:solidFill>
                  <a:schemeClr val="dk1"/>
                </a:solidFill>
                <a:latin typeface="Times New Roman"/>
                <a:ea typeface="Times New Roman"/>
                <a:cs typeface="Times New Roman"/>
                <a:sym typeface="Times New Roman"/>
              </a:rPr>
              <a:t>ModelAttribute</a:t>
            </a:r>
            <a:r>
              <a:rPr lang="en-US" sz="2800" dirty="0">
                <a:solidFill>
                  <a:schemeClr val="dk1"/>
                </a:solidFill>
                <a:latin typeface="Times New Roman"/>
                <a:ea typeface="Times New Roman"/>
                <a:cs typeface="Times New Roman"/>
                <a:sym typeface="Times New Roman"/>
              </a:rPr>
              <a:t>, @</a:t>
            </a:r>
            <a:r>
              <a:rPr lang="en-US" sz="2800" dirty="0" err="1">
                <a:solidFill>
                  <a:schemeClr val="dk1"/>
                </a:solidFill>
                <a:latin typeface="Times New Roman"/>
                <a:ea typeface="Times New Roman"/>
                <a:cs typeface="Times New Roman"/>
                <a:sym typeface="Times New Roman"/>
              </a:rPr>
              <a:t>RequestParam</a:t>
            </a:r>
            <a:endParaRPr lang="en-US" sz="2800" dirty="0">
              <a:solidFill>
                <a:schemeClr val="dk1"/>
              </a:solidFill>
              <a:latin typeface="Times New Roman"/>
              <a:ea typeface="Times New Roman"/>
              <a:cs typeface="Times New Roman"/>
              <a:sym typeface="Times New Roman"/>
            </a:endParaRPr>
          </a:p>
        </p:txBody>
      </p:sp>
      <p:sp>
        <p:nvSpPr>
          <p:cNvPr id="83" name="Google Shape;83;p2"/>
          <p:cNvSpPr txBox="1"/>
          <p:nvPr/>
        </p:nvSpPr>
        <p:spPr>
          <a:xfrm>
            <a:off x="2190750" y="4715383"/>
            <a:ext cx="279400" cy="635000"/>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None/>
            </a:pPr>
            <a:r>
              <a:rPr lang="en-US" sz="4000" b="1">
                <a:solidFill>
                  <a:srgbClr val="FFFFFF"/>
                </a:solidFill>
                <a:latin typeface="Times New Roman"/>
                <a:ea typeface="Times New Roman"/>
                <a:cs typeface="Times New Roman"/>
                <a:sym typeface="Times New Roman"/>
              </a:rPr>
              <a:t>3</a:t>
            </a:r>
            <a:endParaRPr sz="4000">
              <a:solidFill>
                <a:schemeClr val="dk1"/>
              </a:solidFill>
              <a:latin typeface="Times New Roman"/>
              <a:ea typeface="Times New Roman"/>
              <a:cs typeface="Times New Roman"/>
              <a:sym typeface="Times New Roman"/>
            </a:endParaRPr>
          </a:p>
        </p:txBody>
      </p:sp>
      <p:sp>
        <p:nvSpPr>
          <p:cNvPr id="89" name="Google Shape;89;p2"/>
          <p:cNvSpPr txBox="1">
            <a:spLocks noGrp="1"/>
          </p:cNvSpPr>
          <p:nvPr>
            <p:ph type="sldNum" idx="12"/>
          </p:nvPr>
        </p:nvSpPr>
        <p:spPr>
          <a:xfrm>
            <a:off x="11922886" y="6595154"/>
            <a:ext cx="217170" cy="167004"/>
          </a:xfrm>
          <a:prstGeom prst="rect">
            <a:avLst/>
          </a:prstGeom>
          <a:noFill/>
          <a:ln>
            <a:noFill/>
          </a:ln>
        </p:spPr>
        <p:txBody>
          <a:bodyPr spcFirstLastPara="1" wrap="square" lIns="0" tIns="0" rIns="0" bIns="0" anchor="t" anchorCtr="0">
            <a:spAutoFit/>
          </a:bodyPr>
          <a:lstStyle/>
          <a:p>
            <a:pPr marL="38100" lvl="0" indent="0" algn="l" rtl="0">
              <a:lnSpc>
                <a:spcPct val="100000"/>
              </a:lnSpc>
              <a:spcBef>
                <a:spcPts val="0"/>
              </a:spcBef>
              <a:spcAft>
                <a:spcPts val="0"/>
              </a:spcAft>
              <a:buNone/>
            </a:pPr>
            <a:fld id="{00000000-1234-1234-1234-123412341234}" type="slidenum">
              <a:rPr lang="en-US"/>
              <a:t>28</a:t>
            </a:fld>
            <a:endParaRPr/>
          </a:p>
        </p:txBody>
      </p:sp>
      <p:sp>
        <p:nvSpPr>
          <p:cNvPr id="3" name="Title 2">
            <a:extLst>
              <a:ext uri="{FF2B5EF4-FFF2-40B4-BE49-F238E27FC236}">
                <a16:creationId xmlns:a16="http://schemas.microsoft.com/office/drawing/2014/main" id="{B3548666-7F8F-624E-B9C4-FBB512BB3838}"/>
              </a:ext>
            </a:extLst>
          </p:cNvPr>
          <p:cNvSpPr>
            <a:spLocks noGrp="1"/>
          </p:cNvSpPr>
          <p:nvPr>
            <p:ph type="title"/>
          </p:nvPr>
        </p:nvSpPr>
        <p:spPr>
          <a:xfrm>
            <a:off x="2190750" y="343214"/>
            <a:ext cx="6907427" cy="492443"/>
          </a:xfrm>
        </p:spPr>
        <p:txBody>
          <a:bodyPr/>
          <a:lstStyle/>
          <a:p>
            <a:pPr algn="ctr"/>
            <a:r>
              <a:rPr lang="en-VN" dirty="0"/>
              <a:t>Spring Core - Annotation</a:t>
            </a:r>
          </a:p>
        </p:txBody>
      </p:sp>
    </p:spTree>
    <p:extLst>
      <p:ext uri="{BB962C8B-B14F-4D97-AF65-F5344CB8AC3E}">
        <p14:creationId xmlns:p14="http://schemas.microsoft.com/office/powerpoint/2010/main" val="142350039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71" name="Google Shape;71;p2"/>
          <p:cNvSpPr txBox="1"/>
          <p:nvPr/>
        </p:nvSpPr>
        <p:spPr>
          <a:xfrm>
            <a:off x="2203450" y="1780108"/>
            <a:ext cx="279400" cy="635000"/>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None/>
            </a:pPr>
            <a:r>
              <a:rPr lang="en-US" sz="4000" b="1" dirty="0">
                <a:solidFill>
                  <a:srgbClr val="FFFFFF"/>
                </a:solidFill>
                <a:latin typeface="Times New Roman"/>
                <a:ea typeface="Times New Roman"/>
                <a:cs typeface="Times New Roman"/>
                <a:sym typeface="Times New Roman"/>
              </a:rPr>
              <a:t>1</a:t>
            </a:r>
            <a:endParaRPr sz="4000" dirty="0">
              <a:solidFill>
                <a:schemeClr val="dk1"/>
              </a:solidFill>
              <a:latin typeface="Times New Roman"/>
              <a:ea typeface="Times New Roman"/>
              <a:cs typeface="Times New Roman"/>
              <a:sym typeface="Times New Roman"/>
            </a:endParaRPr>
          </a:p>
        </p:txBody>
      </p:sp>
      <p:sp>
        <p:nvSpPr>
          <p:cNvPr id="77" name="Google Shape;77;p2"/>
          <p:cNvSpPr txBox="1"/>
          <p:nvPr/>
        </p:nvSpPr>
        <p:spPr>
          <a:xfrm>
            <a:off x="2190750" y="3249294"/>
            <a:ext cx="279400" cy="635000"/>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None/>
            </a:pPr>
            <a:r>
              <a:rPr lang="en-US" sz="4000" b="1">
                <a:solidFill>
                  <a:srgbClr val="FFFFFF"/>
                </a:solidFill>
                <a:latin typeface="Times New Roman"/>
                <a:ea typeface="Times New Roman"/>
                <a:cs typeface="Times New Roman"/>
                <a:sym typeface="Times New Roman"/>
              </a:rPr>
              <a:t>2</a:t>
            </a:r>
            <a:endParaRPr sz="4000">
              <a:solidFill>
                <a:schemeClr val="dk1"/>
              </a:solidFill>
              <a:latin typeface="Times New Roman"/>
              <a:ea typeface="Times New Roman"/>
              <a:cs typeface="Times New Roman"/>
              <a:sym typeface="Times New Roman"/>
            </a:endParaRPr>
          </a:p>
        </p:txBody>
      </p:sp>
      <p:sp>
        <p:nvSpPr>
          <p:cNvPr id="83" name="Google Shape;83;p2"/>
          <p:cNvSpPr txBox="1"/>
          <p:nvPr/>
        </p:nvSpPr>
        <p:spPr>
          <a:xfrm>
            <a:off x="2190750" y="4715383"/>
            <a:ext cx="279400" cy="635000"/>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None/>
            </a:pPr>
            <a:r>
              <a:rPr lang="en-US" sz="4000" b="1">
                <a:solidFill>
                  <a:srgbClr val="FFFFFF"/>
                </a:solidFill>
                <a:latin typeface="Times New Roman"/>
                <a:ea typeface="Times New Roman"/>
                <a:cs typeface="Times New Roman"/>
                <a:sym typeface="Times New Roman"/>
              </a:rPr>
              <a:t>3</a:t>
            </a:r>
            <a:endParaRPr sz="4000">
              <a:solidFill>
                <a:schemeClr val="dk1"/>
              </a:solidFill>
              <a:latin typeface="Times New Roman"/>
              <a:ea typeface="Times New Roman"/>
              <a:cs typeface="Times New Roman"/>
              <a:sym typeface="Times New Roman"/>
            </a:endParaRPr>
          </a:p>
        </p:txBody>
      </p:sp>
      <p:sp>
        <p:nvSpPr>
          <p:cNvPr id="89" name="Google Shape;89;p2"/>
          <p:cNvSpPr txBox="1">
            <a:spLocks noGrp="1"/>
          </p:cNvSpPr>
          <p:nvPr>
            <p:ph type="sldNum" idx="12"/>
          </p:nvPr>
        </p:nvSpPr>
        <p:spPr>
          <a:xfrm>
            <a:off x="11922886" y="6595154"/>
            <a:ext cx="217170" cy="167004"/>
          </a:xfrm>
          <a:prstGeom prst="rect">
            <a:avLst/>
          </a:prstGeom>
          <a:noFill/>
          <a:ln>
            <a:noFill/>
          </a:ln>
        </p:spPr>
        <p:txBody>
          <a:bodyPr spcFirstLastPara="1" wrap="square" lIns="0" tIns="0" rIns="0" bIns="0" anchor="t" anchorCtr="0">
            <a:spAutoFit/>
          </a:bodyPr>
          <a:lstStyle/>
          <a:p>
            <a:pPr marL="38100" lvl="0" indent="0" algn="l" rtl="0">
              <a:lnSpc>
                <a:spcPct val="100000"/>
              </a:lnSpc>
              <a:spcBef>
                <a:spcPts val="0"/>
              </a:spcBef>
              <a:spcAft>
                <a:spcPts val="0"/>
              </a:spcAft>
              <a:buNone/>
            </a:pPr>
            <a:fld id="{00000000-1234-1234-1234-123412341234}" type="slidenum">
              <a:rPr lang="en-US"/>
              <a:t>29</a:t>
            </a:fld>
            <a:endParaRPr/>
          </a:p>
        </p:txBody>
      </p:sp>
      <p:sp>
        <p:nvSpPr>
          <p:cNvPr id="3" name="Title 2">
            <a:extLst>
              <a:ext uri="{FF2B5EF4-FFF2-40B4-BE49-F238E27FC236}">
                <a16:creationId xmlns:a16="http://schemas.microsoft.com/office/drawing/2014/main" id="{B3548666-7F8F-624E-B9C4-FBB512BB3838}"/>
              </a:ext>
            </a:extLst>
          </p:cNvPr>
          <p:cNvSpPr>
            <a:spLocks noGrp="1"/>
          </p:cNvSpPr>
          <p:nvPr>
            <p:ph type="title"/>
          </p:nvPr>
        </p:nvSpPr>
        <p:spPr>
          <a:xfrm>
            <a:off x="2928551" y="397002"/>
            <a:ext cx="6907427" cy="430887"/>
          </a:xfrm>
        </p:spPr>
        <p:txBody>
          <a:bodyPr/>
          <a:lstStyle/>
          <a:p>
            <a:pPr algn="ctr"/>
            <a:r>
              <a:rPr lang="en-US" sz="2800" dirty="0"/>
              <a:t>Aspect Oriented Programming(</a:t>
            </a:r>
            <a:r>
              <a:rPr lang="en-US" sz="2800" dirty="0">
                <a:solidFill>
                  <a:srgbClr val="171717"/>
                </a:solidFill>
              </a:rPr>
              <a:t>AOP)</a:t>
            </a:r>
            <a:endParaRPr lang="en-VN" sz="2800" dirty="0"/>
          </a:p>
        </p:txBody>
      </p:sp>
      <p:sp>
        <p:nvSpPr>
          <p:cNvPr id="2" name="TextBox 1">
            <a:extLst>
              <a:ext uri="{FF2B5EF4-FFF2-40B4-BE49-F238E27FC236}">
                <a16:creationId xmlns:a16="http://schemas.microsoft.com/office/drawing/2014/main" id="{F2BF4B7C-516D-C80D-03FD-89782EBDE4F5}"/>
              </a:ext>
            </a:extLst>
          </p:cNvPr>
          <p:cNvSpPr txBox="1"/>
          <p:nvPr/>
        </p:nvSpPr>
        <p:spPr>
          <a:xfrm>
            <a:off x="2329318" y="3487662"/>
            <a:ext cx="5825734" cy="1569660"/>
          </a:xfrm>
          <a:prstGeom prst="rect">
            <a:avLst/>
          </a:prstGeom>
          <a:noFill/>
        </p:spPr>
        <p:txBody>
          <a:bodyPr wrap="square" rtlCol="0">
            <a:spAutoFit/>
          </a:bodyPr>
          <a:lstStyle/>
          <a:p>
            <a:pPr marL="285750" indent="-285750">
              <a:buFont typeface="Arial" panose="020B0604020202020204" pitchFamily="34" charset="0"/>
              <a:buChar char="•"/>
            </a:pPr>
            <a:r>
              <a:rPr lang="en-VN" sz="2400" dirty="0"/>
              <a:t>Before advice</a:t>
            </a:r>
          </a:p>
          <a:p>
            <a:pPr marL="285750" indent="-285750">
              <a:buFont typeface="Arial" panose="020B0604020202020204" pitchFamily="34" charset="0"/>
              <a:buChar char="•"/>
            </a:pPr>
            <a:r>
              <a:rPr lang="en-VN" sz="2400" dirty="0"/>
              <a:t>After returning advice</a:t>
            </a:r>
          </a:p>
          <a:p>
            <a:pPr marL="285750" indent="-285750">
              <a:buFont typeface="Arial" panose="020B0604020202020204" pitchFamily="34" charset="0"/>
              <a:buChar char="•"/>
            </a:pPr>
            <a:r>
              <a:rPr lang="en-VN" sz="2400" dirty="0"/>
              <a:t>After throwing advice</a:t>
            </a:r>
          </a:p>
          <a:p>
            <a:pPr marL="285750" indent="-285750">
              <a:buFont typeface="Arial" panose="020B0604020202020204" pitchFamily="34" charset="0"/>
              <a:buChar char="•"/>
            </a:pPr>
            <a:r>
              <a:rPr lang="en-VN" sz="2400" dirty="0"/>
              <a:t>Around advice</a:t>
            </a:r>
          </a:p>
        </p:txBody>
      </p:sp>
      <p:sp>
        <p:nvSpPr>
          <p:cNvPr id="4" name="TextBox 3">
            <a:extLst>
              <a:ext uri="{FF2B5EF4-FFF2-40B4-BE49-F238E27FC236}">
                <a16:creationId xmlns:a16="http://schemas.microsoft.com/office/drawing/2014/main" id="{E7A67068-AC62-7757-3502-3372B3749AE2}"/>
              </a:ext>
            </a:extLst>
          </p:cNvPr>
          <p:cNvSpPr txBox="1"/>
          <p:nvPr/>
        </p:nvSpPr>
        <p:spPr>
          <a:xfrm>
            <a:off x="1640910" y="1640910"/>
            <a:ext cx="8567802" cy="1015663"/>
          </a:xfrm>
          <a:prstGeom prst="rect">
            <a:avLst/>
          </a:prstGeom>
          <a:noFill/>
        </p:spPr>
        <p:txBody>
          <a:bodyPr wrap="square" rtlCol="0">
            <a:spAutoFit/>
          </a:bodyPr>
          <a:lstStyle/>
          <a:p>
            <a:r>
              <a:rPr lang="en-VN" sz="2000" dirty="0"/>
              <a:t>A</a:t>
            </a:r>
            <a:r>
              <a:rPr lang="en-US" sz="2000" dirty="0" err="1"/>
              <a:t>spect</a:t>
            </a:r>
            <a:r>
              <a:rPr lang="en-US" sz="2000" dirty="0"/>
              <a:t>-oriented programming (AOP) is a programming paradigm that aims to increase modularity by allowing the separation of cross-cutting concerns.</a:t>
            </a:r>
          </a:p>
        </p:txBody>
      </p:sp>
      <p:sp>
        <p:nvSpPr>
          <p:cNvPr id="5" name="TextBox 4">
            <a:extLst>
              <a:ext uri="{FF2B5EF4-FFF2-40B4-BE49-F238E27FC236}">
                <a16:creationId xmlns:a16="http://schemas.microsoft.com/office/drawing/2014/main" id="{1BE23879-DE7D-15A3-BF7E-2FB0783437F5}"/>
              </a:ext>
            </a:extLst>
          </p:cNvPr>
          <p:cNvSpPr txBox="1"/>
          <p:nvPr/>
        </p:nvSpPr>
        <p:spPr>
          <a:xfrm>
            <a:off x="1671216" y="2761947"/>
            <a:ext cx="1039067" cy="461665"/>
          </a:xfrm>
          <a:prstGeom prst="rect">
            <a:avLst/>
          </a:prstGeom>
          <a:noFill/>
        </p:spPr>
        <p:txBody>
          <a:bodyPr wrap="none" rtlCol="0">
            <a:spAutoFit/>
          </a:bodyPr>
          <a:lstStyle/>
          <a:p>
            <a:r>
              <a:rPr lang="en-VN" sz="2400" dirty="0"/>
              <a:t>Type: </a:t>
            </a:r>
          </a:p>
        </p:txBody>
      </p:sp>
    </p:spTree>
    <p:extLst>
      <p:ext uri="{BB962C8B-B14F-4D97-AF65-F5344CB8AC3E}">
        <p14:creationId xmlns:p14="http://schemas.microsoft.com/office/powerpoint/2010/main" val="25985689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2"/>
          <p:cNvSpPr txBox="1"/>
          <p:nvPr/>
        </p:nvSpPr>
        <p:spPr>
          <a:xfrm>
            <a:off x="1206500" y="397002"/>
            <a:ext cx="1419860" cy="452120"/>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None/>
            </a:pPr>
            <a:r>
              <a:rPr lang="en-US" sz="2800" b="1" dirty="0">
                <a:solidFill>
                  <a:srgbClr val="171717"/>
                </a:solidFill>
                <a:latin typeface="Times New Roman"/>
                <a:ea typeface="Times New Roman"/>
                <a:cs typeface="Times New Roman"/>
                <a:sym typeface="Times New Roman"/>
              </a:rPr>
              <a:t>Content</a:t>
            </a:r>
            <a:endParaRPr sz="2800" dirty="0">
              <a:solidFill>
                <a:schemeClr val="dk1"/>
              </a:solidFill>
              <a:latin typeface="Times New Roman"/>
              <a:ea typeface="Times New Roman"/>
              <a:cs typeface="Times New Roman"/>
              <a:sym typeface="Times New Roman"/>
            </a:endParaRPr>
          </a:p>
        </p:txBody>
      </p:sp>
      <p:grpSp>
        <p:nvGrpSpPr>
          <p:cNvPr id="68" name="Google Shape;68;p2"/>
          <p:cNvGrpSpPr/>
          <p:nvPr/>
        </p:nvGrpSpPr>
        <p:grpSpPr>
          <a:xfrm>
            <a:off x="1761744" y="1318260"/>
            <a:ext cx="1161415" cy="1658620"/>
            <a:chOff x="1761744" y="1318260"/>
            <a:chExt cx="1161415" cy="1658620"/>
          </a:xfrm>
        </p:grpSpPr>
        <p:sp>
          <p:nvSpPr>
            <p:cNvPr id="69" name="Google Shape;69;p2"/>
            <p:cNvSpPr/>
            <p:nvPr/>
          </p:nvSpPr>
          <p:spPr>
            <a:xfrm>
              <a:off x="1761744" y="1318260"/>
              <a:ext cx="1161415" cy="1658620"/>
            </a:xfrm>
            <a:custGeom>
              <a:avLst/>
              <a:gdLst/>
              <a:ahLst/>
              <a:cxnLst/>
              <a:rect l="l" t="t" r="r" b="b"/>
              <a:pathLst>
                <a:path w="1161414" h="1658620" extrusionOk="0">
                  <a:moveTo>
                    <a:pt x="1161288" y="0"/>
                  </a:moveTo>
                  <a:lnTo>
                    <a:pt x="580644" y="580643"/>
                  </a:lnTo>
                  <a:lnTo>
                    <a:pt x="0" y="0"/>
                  </a:lnTo>
                  <a:lnTo>
                    <a:pt x="0" y="1077467"/>
                  </a:lnTo>
                  <a:lnTo>
                    <a:pt x="580644" y="1658112"/>
                  </a:lnTo>
                  <a:lnTo>
                    <a:pt x="1161288" y="1077467"/>
                  </a:lnTo>
                  <a:lnTo>
                    <a:pt x="1161288" y="0"/>
                  </a:lnTo>
                  <a:close/>
                </a:path>
              </a:pathLst>
            </a:custGeom>
            <a:solidFill>
              <a:srgbClr val="5B9BD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0" name="Google Shape;70;p2"/>
            <p:cNvSpPr/>
            <p:nvPr/>
          </p:nvSpPr>
          <p:spPr>
            <a:xfrm>
              <a:off x="1761744" y="1318260"/>
              <a:ext cx="1161415" cy="1658620"/>
            </a:xfrm>
            <a:custGeom>
              <a:avLst/>
              <a:gdLst/>
              <a:ahLst/>
              <a:cxnLst/>
              <a:rect l="l" t="t" r="r" b="b"/>
              <a:pathLst>
                <a:path w="1161414" h="1658620" extrusionOk="0">
                  <a:moveTo>
                    <a:pt x="1161288" y="0"/>
                  </a:moveTo>
                  <a:lnTo>
                    <a:pt x="1161288" y="1077467"/>
                  </a:lnTo>
                  <a:lnTo>
                    <a:pt x="580644" y="1658112"/>
                  </a:lnTo>
                  <a:lnTo>
                    <a:pt x="0" y="1077467"/>
                  </a:lnTo>
                  <a:lnTo>
                    <a:pt x="0" y="0"/>
                  </a:lnTo>
                  <a:lnTo>
                    <a:pt x="580644" y="580643"/>
                  </a:lnTo>
                  <a:lnTo>
                    <a:pt x="1161288" y="0"/>
                  </a:lnTo>
                  <a:close/>
                </a:path>
              </a:pathLst>
            </a:custGeom>
            <a:noFill/>
            <a:ln w="12175" cap="flat" cmpd="sng">
              <a:solidFill>
                <a:srgbClr val="5B9BD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71" name="Google Shape;71;p2"/>
          <p:cNvSpPr txBox="1"/>
          <p:nvPr/>
        </p:nvSpPr>
        <p:spPr>
          <a:xfrm>
            <a:off x="2203450" y="1780108"/>
            <a:ext cx="279400" cy="635000"/>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None/>
            </a:pPr>
            <a:r>
              <a:rPr lang="en-US" sz="4000" b="1">
                <a:solidFill>
                  <a:srgbClr val="FFFFFF"/>
                </a:solidFill>
                <a:latin typeface="Times New Roman"/>
                <a:ea typeface="Times New Roman"/>
                <a:cs typeface="Times New Roman"/>
                <a:sym typeface="Times New Roman"/>
              </a:rPr>
              <a:t>1</a:t>
            </a:r>
            <a:endParaRPr sz="4000">
              <a:solidFill>
                <a:schemeClr val="dk1"/>
              </a:solidFill>
              <a:latin typeface="Times New Roman"/>
              <a:ea typeface="Times New Roman"/>
              <a:cs typeface="Times New Roman"/>
              <a:sym typeface="Times New Roman"/>
            </a:endParaRPr>
          </a:p>
        </p:txBody>
      </p:sp>
      <p:grpSp>
        <p:nvGrpSpPr>
          <p:cNvPr id="72" name="Google Shape;72;p2"/>
          <p:cNvGrpSpPr/>
          <p:nvPr/>
        </p:nvGrpSpPr>
        <p:grpSpPr>
          <a:xfrm>
            <a:off x="1749551" y="1319783"/>
            <a:ext cx="9214358" cy="3125978"/>
            <a:chOff x="1749551" y="1319783"/>
            <a:chExt cx="9214358" cy="3125978"/>
          </a:xfrm>
        </p:grpSpPr>
        <p:sp>
          <p:nvSpPr>
            <p:cNvPr id="73" name="Google Shape;73;p2"/>
            <p:cNvSpPr/>
            <p:nvPr/>
          </p:nvSpPr>
          <p:spPr>
            <a:xfrm>
              <a:off x="2910839" y="1319783"/>
              <a:ext cx="8053070" cy="1079500"/>
            </a:xfrm>
            <a:custGeom>
              <a:avLst/>
              <a:gdLst/>
              <a:ahLst/>
              <a:cxnLst/>
              <a:rect l="l" t="t" r="r" b="b"/>
              <a:pathLst>
                <a:path w="8053070" h="1079500" extrusionOk="0">
                  <a:moveTo>
                    <a:pt x="7872984" y="0"/>
                  </a:moveTo>
                  <a:lnTo>
                    <a:pt x="0" y="0"/>
                  </a:lnTo>
                  <a:lnTo>
                    <a:pt x="0" y="1078991"/>
                  </a:lnTo>
                  <a:lnTo>
                    <a:pt x="7872984" y="1078991"/>
                  </a:lnTo>
                  <a:lnTo>
                    <a:pt x="7920788" y="1072567"/>
                  </a:lnTo>
                  <a:lnTo>
                    <a:pt x="7963746" y="1054438"/>
                  </a:lnTo>
                  <a:lnTo>
                    <a:pt x="8000142" y="1026318"/>
                  </a:lnTo>
                  <a:lnTo>
                    <a:pt x="8028262" y="989922"/>
                  </a:lnTo>
                  <a:lnTo>
                    <a:pt x="8046391" y="946964"/>
                  </a:lnTo>
                  <a:lnTo>
                    <a:pt x="8052815" y="899160"/>
                  </a:lnTo>
                  <a:lnTo>
                    <a:pt x="8052815" y="179831"/>
                  </a:lnTo>
                  <a:lnTo>
                    <a:pt x="8046391" y="132027"/>
                  </a:lnTo>
                  <a:lnTo>
                    <a:pt x="8028262" y="89069"/>
                  </a:lnTo>
                  <a:lnTo>
                    <a:pt x="8000142" y="52673"/>
                  </a:lnTo>
                  <a:lnTo>
                    <a:pt x="7963746" y="24553"/>
                  </a:lnTo>
                  <a:lnTo>
                    <a:pt x="7920788" y="6424"/>
                  </a:lnTo>
                  <a:lnTo>
                    <a:pt x="7872984" y="0"/>
                  </a:lnTo>
                  <a:close/>
                </a:path>
              </a:pathLst>
            </a:custGeom>
            <a:solidFill>
              <a:srgbClr val="FFFFFF">
                <a:alpha val="89803"/>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4" name="Google Shape;74;p2"/>
            <p:cNvSpPr/>
            <p:nvPr/>
          </p:nvSpPr>
          <p:spPr>
            <a:xfrm>
              <a:off x="2910839" y="1319783"/>
              <a:ext cx="8053070" cy="1079500"/>
            </a:xfrm>
            <a:custGeom>
              <a:avLst/>
              <a:gdLst/>
              <a:ahLst/>
              <a:cxnLst/>
              <a:rect l="l" t="t" r="r" b="b"/>
              <a:pathLst>
                <a:path w="8053070" h="1079500" extrusionOk="0">
                  <a:moveTo>
                    <a:pt x="8052815" y="179831"/>
                  </a:moveTo>
                  <a:lnTo>
                    <a:pt x="8052815" y="899160"/>
                  </a:lnTo>
                  <a:lnTo>
                    <a:pt x="8046391" y="946964"/>
                  </a:lnTo>
                  <a:lnTo>
                    <a:pt x="8028262" y="989922"/>
                  </a:lnTo>
                  <a:lnTo>
                    <a:pt x="8000142" y="1026318"/>
                  </a:lnTo>
                  <a:lnTo>
                    <a:pt x="7963746" y="1054438"/>
                  </a:lnTo>
                  <a:lnTo>
                    <a:pt x="7920788" y="1072567"/>
                  </a:lnTo>
                  <a:lnTo>
                    <a:pt x="7872984" y="1078991"/>
                  </a:lnTo>
                  <a:lnTo>
                    <a:pt x="0" y="1078991"/>
                  </a:lnTo>
                  <a:lnTo>
                    <a:pt x="0" y="0"/>
                  </a:lnTo>
                  <a:lnTo>
                    <a:pt x="7872984" y="0"/>
                  </a:lnTo>
                  <a:lnTo>
                    <a:pt x="7920788" y="6424"/>
                  </a:lnTo>
                  <a:lnTo>
                    <a:pt x="7963746" y="24553"/>
                  </a:lnTo>
                  <a:lnTo>
                    <a:pt x="8000142" y="52673"/>
                  </a:lnTo>
                  <a:lnTo>
                    <a:pt x="8028262" y="89069"/>
                  </a:lnTo>
                  <a:lnTo>
                    <a:pt x="8046391" y="132027"/>
                  </a:lnTo>
                  <a:lnTo>
                    <a:pt x="8052815" y="179831"/>
                  </a:lnTo>
                  <a:close/>
                </a:path>
              </a:pathLst>
            </a:custGeom>
            <a:noFill/>
            <a:ln w="12175" cap="flat" cmpd="sng">
              <a:solidFill>
                <a:srgbClr val="5B9BD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5" name="Google Shape;75;p2"/>
            <p:cNvSpPr/>
            <p:nvPr/>
          </p:nvSpPr>
          <p:spPr>
            <a:xfrm>
              <a:off x="1749551" y="2785872"/>
              <a:ext cx="1161415" cy="1659889"/>
            </a:xfrm>
            <a:custGeom>
              <a:avLst/>
              <a:gdLst/>
              <a:ahLst/>
              <a:cxnLst/>
              <a:rect l="l" t="t" r="r" b="b"/>
              <a:pathLst>
                <a:path w="1161414" h="1659889" extrusionOk="0">
                  <a:moveTo>
                    <a:pt x="1161288" y="0"/>
                  </a:moveTo>
                  <a:lnTo>
                    <a:pt x="580644" y="580643"/>
                  </a:lnTo>
                  <a:lnTo>
                    <a:pt x="0" y="0"/>
                  </a:lnTo>
                  <a:lnTo>
                    <a:pt x="0" y="1078991"/>
                  </a:lnTo>
                  <a:lnTo>
                    <a:pt x="580644" y="1659635"/>
                  </a:lnTo>
                  <a:lnTo>
                    <a:pt x="1161288" y="1078991"/>
                  </a:lnTo>
                  <a:lnTo>
                    <a:pt x="1161288" y="0"/>
                  </a:lnTo>
                  <a:close/>
                </a:path>
              </a:pathLst>
            </a:custGeom>
            <a:solidFill>
              <a:srgbClr val="4DC58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6" name="Google Shape;76;p2"/>
            <p:cNvSpPr/>
            <p:nvPr/>
          </p:nvSpPr>
          <p:spPr>
            <a:xfrm>
              <a:off x="1749551" y="2785872"/>
              <a:ext cx="1161415" cy="1659889"/>
            </a:xfrm>
            <a:custGeom>
              <a:avLst/>
              <a:gdLst/>
              <a:ahLst/>
              <a:cxnLst/>
              <a:rect l="l" t="t" r="r" b="b"/>
              <a:pathLst>
                <a:path w="1161414" h="1659889" extrusionOk="0">
                  <a:moveTo>
                    <a:pt x="1161288" y="0"/>
                  </a:moveTo>
                  <a:lnTo>
                    <a:pt x="1161288" y="1078991"/>
                  </a:lnTo>
                  <a:lnTo>
                    <a:pt x="580644" y="1659635"/>
                  </a:lnTo>
                  <a:lnTo>
                    <a:pt x="0" y="1078991"/>
                  </a:lnTo>
                  <a:lnTo>
                    <a:pt x="0" y="0"/>
                  </a:lnTo>
                  <a:lnTo>
                    <a:pt x="580644" y="580643"/>
                  </a:lnTo>
                  <a:lnTo>
                    <a:pt x="1161288" y="0"/>
                  </a:lnTo>
                  <a:close/>
                </a:path>
              </a:pathLst>
            </a:custGeom>
            <a:noFill/>
            <a:ln w="12175" cap="flat" cmpd="sng">
              <a:solidFill>
                <a:srgbClr val="4DC58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77" name="Google Shape;77;p2"/>
          <p:cNvSpPr txBox="1"/>
          <p:nvPr/>
        </p:nvSpPr>
        <p:spPr>
          <a:xfrm>
            <a:off x="2190750" y="3249294"/>
            <a:ext cx="279400" cy="635000"/>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None/>
            </a:pPr>
            <a:r>
              <a:rPr lang="en-US" sz="4000" b="1">
                <a:solidFill>
                  <a:srgbClr val="FFFFFF"/>
                </a:solidFill>
                <a:latin typeface="Times New Roman"/>
                <a:ea typeface="Times New Roman"/>
                <a:cs typeface="Times New Roman"/>
                <a:sym typeface="Times New Roman"/>
              </a:rPr>
              <a:t>2</a:t>
            </a:r>
            <a:endParaRPr sz="4000">
              <a:solidFill>
                <a:schemeClr val="dk1"/>
              </a:solidFill>
              <a:latin typeface="Times New Roman"/>
              <a:ea typeface="Times New Roman"/>
              <a:cs typeface="Times New Roman"/>
              <a:sym typeface="Times New Roman"/>
            </a:endParaRPr>
          </a:p>
        </p:txBody>
      </p:sp>
      <p:grpSp>
        <p:nvGrpSpPr>
          <p:cNvPr id="78" name="Google Shape;78;p2"/>
          <p:cNvGrpSpPr/>
          <p:nvPr/>
        </p:nvGrpSpPr>
        <p:grpSpPr>
          <a:xfrm>
            <a:off x="1749551" y="2785872"/>
            <a:ext cx="9214358" cy="3124708"/>
            <a:chOff x="1749551" y="2785872"/>
            <a:chExt cx="9214358" cy="3124708"/>
          </a:xfrm>
        </p:grpSpPr>
        <p:sp>
          <p:nvSpPr>
            <p:cNvPr id="79" name="Google Shape;79;p2"/>
            <p:cNvSpPr/>
            <p:nvPr/>
          </p:nvSpPr>
          <p:spPr>
            <a:xfrm>
              <a:off x="2910839" y="2785872"/>
              <a:ext cx="8053070" cy="1079500"/>
            </a:xfrm>
            <a:custGeom>
              <a:avLst/>
              <a:gdLst/>
              <a:ahLst/>
              <a:cxnLst/>
              <a:rect l="l" t="t" r="r" b="b"/>
              <a:pathLst>
                <a:path w="8053070" h="1079500" extrusionOk="0">
                  <a:moveTo>
                    <a:pt x="7872984" y="0"/>
                  </a:moveTo>
                  <a:lnTo>
                    <a:pt x="0" y="0"/>
                  </a:lnTo>
                  <a:lnTo>
                    <a:pt x="0" y="1078991"/>
                  </a:lnTo>
                  <a:lnTo>
                    <a:pt x="7872984" y="1078991"/>
                  </a:lnTo>
                  <a:lnTo>
                    <a:pt x="7920788" y="1072567"/>
                  </a:lnTo>
                  <a:lnTo>
                    <a:pt x="7963746" y="1054438"/>
                  </a:lnTo>
                  <a:lnTo>
                    <a:pt x="8000142" y="1026318"/>
                  </a:lnTo>
                  <a:lnTo>
                    <a:pt x="8028262" y="989922"/>
                  </a:lnTo>
                  <a:lnTo>
                    <a:pt x="8046391" y="946964"/>
                  </a:lnTo>
                  <a:lnTo>
                    <a:pt x="8052815" y="899159"/>
                  </a:lnTo>
                  <a:lnTo>
                    <a:pt x="8052815" y="179831"/>
                  </a:lnTo>
                  <a:lnTo>
                    <a:pt x="8046391" y="132027"/>
                  </a:lnTo>
                  <a:lnTo>
                    <a:pt x="8028262" y="89069"/>
                  </a:lnTo>
                  <a:lnTo>
                    <a:pt x="8000142" y="52673"/>
                  </a:lnTo>
                  <a:lnTo>
                    <a:pt x="7963746" y="24553"/>
                  </a:lnTo>
                  <a:lnTo>
                    <a:pt x="7920788" y="6424"/>
                  </a:lnTo>
                  <a:lnTo>
                    <a:pt x="7872984" y="0"/>
                  </a:lnTo>
                  <a:close/>
                </a:path>
              </a:pathLst>
            </a:custGeom>
            <a:solidFill>
              <a:srgbClr val="FFFFFF">
                <a:alpha val="89803"/>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0" name="Google Shape;80;p2"/>
            <p:cNvSpPr/>
            <p:nvPr/>
          </p:nvSpPr>
          <p:spPr>
            <a:xfrm>
              <a:off x="2910839" y="2785872"/>
              <a:ext cx="8053070" cy="1079500"/>
            </a:xfrm>
            <a:custGeom>
              <a:avLst/>
              <a:gdLst/>
              <a:ahLst/>
              <a:cxnLst/>
              <a:rect l="l" t="t" r="r" b="b"/>
              <a:pathLst>
                <a:path w="8053070" h="1079500" extrusionOk="0">
                  <a:moveTo>
                    <a:pt x="8052815" y="179831"/>
                  </a:moveTo>
                  <a:lnTo>
                    <a:pt x="8052815" y="899159"/>
                  </a:lnTo>
                  <a:lnTo>
                    <a:pt x="8046391" y="946964"/>
                  </a:lnTo>
                  <a:lnTo>
                    <a:pt x="8028262" y="989922"/>
                  </a:lnTo>
                  <a:lnTo>
                    <a:pt x="8000142" y="1026318"/>
                  </a:lnTo>
                  <a:lnTo>
                    <a:pt x="7963746" y="1054438"/>
                  </a:lnTo>
                  <a:lnTo>
                    <a:pt x="7920788" y="1072567"/>
                  </a:lnTo>
                  <a:lnTo>
                    <a:pt x="7872984" y="1078991"/>
                  </a:lnTo>
                  <a:lnTo>
                    <a:pt x="0" y="1078991"/>
                  </a:lnTo>
                  <a:lnTo>
                    <a:pt x="0" y="0"/>
                  </a:lnTo>
                  <a:lnTo>
                    <a:pt x="7872984" y="0"/>
                  </a:lnTo>
                  <a:lnTo>
                    <a:pt x="7920788" y="6424"/>
                  </a:lnTo>
                  <a:lnTo>
                    <a:pt x="7963746" y="24553"/>
                  </a:lnTo>
                  <a:lnTo>
                    <a:pt x="8000142" y="52673"/>
                  </a:lnTo>
                  <a:lnTo>
                    <a:pt x="8028262" y="89069"/>
                  </a:lnTo>
                  <a:lnTo>
                    <a:pt x="8046391" y="132027"/>
                  </a:lnTo>
                  <a:lnTo>
                    <a:pt x="8052815" y="179831"/>
                  </a:lnTo>
                  <a:close/>
                </a:path>
              </a:pathLst>
            </a:custGeom>
            <a:noFill/>
            <a:ln w="12175" cap="flat" cmpd="sng">
              <a:solidFill>
                <a:srgbClr val="4DC58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1" name="Google Shape;81;p2"/>
            <p:cNvSpPr/>
            <p:nvPr/>
          </p:nvSpPr>
          <p:spPr>
            <a:xfrm>
              <a:off x="1749551" y="4251960"/>
              <a:ext cx="1161415" cy="1658620"/>
            </a:xfrm>
            <a:custGeom>
              <a:avLst/>
              <a:gdLst/>
              <a:ahLst/>
              <a:cxnLst/>
              <a:rect l="l" t="t" r="r" b="b"/>
              <a:pathLst>
                <a:path w="1161414" h="1658620" extrusionOk="0">
                  <a:moveTo>
                    <a:pt x="1161288" y="0"/>
                  </a:moveTo>
                  <a:lnTo>
                    <a:pt x="580644" y="580644"/>
                  </a:lnTo>
                  <a:lnTo>
                    <a:pt x="0" y="0"/>
                  </a:lnTo>
                  <a:lnTo>
                    <a:pt x="0" y="1077467"/>
                  </a:lnTo>
                  <a:lnTo>
                    <a:pt x="580644" y="1658112"/>
                  </a:lnTo>
                  <a:lnTo>
                    <a:pt x="1161288" y="1077467"/>
                  </a:lnTo>
                  <a:lnTo>
                    <a:pt x="1161288" y="0"/>
                  </a:lnTo>
                  <a:close/>
                </a:path>
              </a:pathLst>
            </a:custGeom>
            <a:solidFill>
              <a:srgbClr val="6FAC4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2" name="Google Shape;82;p2"/>
            <p:cNvSpPr/>
            <p:nvPr/>
          </p:nvSpPr>
          <p:spPr>
            <a:xfrm>
              <a:off x="1749551" y="4251960"/>
              <a:ext cx="1161415" cy="1658620"/>
            </a:xfrm>
            <a:custGeom>
              <a:avLst/>
              <a:gdLst/>
              <a:ahLst/>
              <a:cxnLst/>
              <a:rect l="l" t="t" r="r" b="b"/>
              <a:pathLst>
                <a:path w="1161414" h="1658620" extrusionOk="0">
                  <a:moveTo>
                    <a:pt x="1161288" y="0"/>
                  </a:moveTo>
                  <a:lnTo>
                    <a:pt x="1161288" y="1077467"/>
                  </a:lnTo>
                  <a:lnTo>
                    <a:pt x="580644" y="1658112"/>
                  </a:lnTo>
                  <a:lnTo>
                    <a:pt x="0" y="1077467"/>
                  </a:lnTo>
                  <a:lnTo>
                    <a:pt x="0" y="0"/>
                  </a:lnTo>
                  <a:lnTo>
                    <a:pt x="580644" y="580644"/>
                  </a:lnTo>
                  <a:lnTo>
                    <a:pt x="1161288" y="0"/>
                  </a:lnTo>
                  <a:close/>
                </a:path>
              </a:pathLst>
            </a:custGeom>
            <a:noFill/>
            <a:ln w="12175" cap="flat" cmpd="sng">
              <a:solidFill>
                <a:srgbClr val="6FAC46"/>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83" name="Google Shape;83;p2"/>
          <p:cNvSpPr txBox="1"/>
          <p:nvPr/>
        </p:nvSpPr>
        <p:spPr>
          <a:xfrm>
            <a:off x="2190750" y="4715383"/>
            <a:ext cx="279400" cy="635000"/>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None/>
            </a:pPr>
            <a:r>
              <a:rPr lang="en-US" sz="4000" b="1">
                <a:solidFill>
                  <a:srgbClr val="FFFFFF"/>
                </a:solidFill>
                <a:latin typeface="Times New Roman"/>
                <a:ea typeface="Times New Roman"/>
                <a:cs typeface="Times New Roman"/>
                <a:sym typeface="Times New Roman"/>
              </a:rPr>
              <a:t>3</a:t>
            </a:r>
            <a:endParaRPr sz="4000">
              <a:solidFill>
                <a:schemeClr val="dk1"/>
              </a:solidFill>
              <a:latin typeface="Times New Roman"/>
              <a:ea typeface="Times New Roman"/>
              <a:cs typeface="Times New Roman"/>
              <a:sym typeface="Times New Roman"/>
            </a:endParaRPr>
          </a:p>
        </p:txBody>
      </p:sp>
      <p:grpSp>
        <p:nvGrpSpPr>
          <p:cNvPr id="84" name="Google Shape;84;p2"/>
          <p:cNvGrpSpPr/>
          <p:nvPr/>
        </p:nvGrpSpPr>
        <p:grpSpPr>
          <a:xfrm>
            <a:off x="2903219" y="4233672"/>
            <a:ext cx="8053070" cy="1079500"/>
            <a:chOff x="2903219" y="4233672"/>
            <a:chExt cx="8053070" cy="1079500"/>
          </a:xfrm>
        </p:grpSpPr>
        <p:sp>
          <p:nvSpPr>
            <p:cNvPr id="85" name="Google Shape;85;p2"/>
            <p:cNvSpPr/>
            <p:nvPr/>
          </p:nvSpPr>
          <p:spPr>
            <a:xfrm>
              <a:off x="2903219" y="4233672"/>
              <a:ext cx="8053070" cy="1079500"/>
            </a:xfrm>
            <a:custGeom>
              <a:avLst/>
              <a:gdLst/>
              <a:ahLst/>
              <a:cxnLst/>
              <a:rect l="l" t="t" r="r" b="b"/>
              <a:pathLst>
                <a:path w="8053070" h="1079500" extrusionOk="0">
                  <a:moveTo>
                    <a:pt x="7872983" y="0"/>
                  </a:moveTo>
                  <a:lnTo>
                    <a:pt x="0" y="0"/>
                  </a:lnTo>
                  <a:lnTo>
                    <a:pt x="0" y="1078991"/>
                  </a:lnTo>
                  <a:lnTo>
                    <a:pt x="7872983" y="1078991"/>
                  </a:lnTo>
                  <a:lnTo>
                    <a:pt x="7920788" y="1072567"/>
                  </a:lnTo>
                  <a:lnTo>
                    <a:pt x="7963746" y="1054438"/>
                  </a:lnTo>
                  <a:lnTo>
                    <a:pt x="8000142" y="1026318"/>
                  </a:lnTo>
                  <a:lnTo>
                    <a:pt x="8028262" y="989922"/>
                  </a:lnTo>
                  <a:lnTo>
                    <a:pt x="8046391" y="946964"/>
                  </a:lnTo>
                  <a:lnTo>
                    <a:pt x="8052815" y="899159"/>
                  </a:lnTo>
                  <a:lnTo>
                    <a:pt x="8052815" y="179831"/>
                  </a:lnTo>
                  <a:lnTo>
                    <a:pt x="8046391" y="132027"/>
                  </a:lnTo>
                  <a:lnTo>
                    <a:pt x="8028262" y="89069"/>
                  </a:lnTo>
                  <a:lnTo>
                    <a:pt x="8000142" y="52673"/>
                  </a:lnTo>
                  <a:lnTo>
                    <a:pt x="7963746" y="24553"/>
                  </a:lnTo>
                  <a:lnTo>
                    <a:pt x="7920788" y="6424"/>
                  </a:lnTo>
                  <a:lnTo>
                    <a:pt x="7872983" y="0"/>
                  </a:lnTo>
                  <a:close/>
                </a:path>
              </a:pathLst>
            </a:custGeom>
            <a:solidFill>
              <a:srgbClr val="FFFFFF">
                <a:alpha val="89803"/>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6" name="Google Shape;86;p2"/>
            <p:cNvSpPr/>
            <p:nvPr/>
          </p:nvSpPr>
          <p:spPr>
            <a:xfrm>
              <a:off x="2903219" y="4233672"/>
              <a:ext cx="8053070" cy="1079500"/>
            </a:xfrm>
            <a:custGeom>
              <a:avLst/>
              <a:gdLst/>
              <a:ahLst/>
              <a:cxnLst/>
              <a:rect l="l" t="t" r="r" b="b"/>
              <a:pathLst>
                <a:path w="8053070" h="1079500" extrusionOk="0">
                  <a:moveTo>
                    <a:pt x="8052815" y="179831"/>
                  </a:moveTo>
                  <a:lnTo>
                    <a:pt x="8052815" y="899159"/>
                  </a:lnTo>
                  <a:lnTo>
                    <a:pt x="8046391" y="946964"/>
                  </a:lnTo>
                  <a:lnTo>
                    <a:pt x="8028262" y="989922"/>
                  </a:lnTo>
                  <a:lnTo>
                    <a:pt x="8000142" y="1026318"/>
                  </a:lnTo>
                  <a:lnTo>
                    <a:pt x="7963746" y="1054438"/>
                  </a:lnTo>
                  <a:lnTo>
                    <a:pt x="7920788" y="1072567"/>
                  </a:lnTo>
                  <a:lnTo>
                    <a:pt x="7872983" y="1078991"/>
                  </a:lnTo>
                  <a:lnTo>
                    <a:pt x="0" y="1078991"/>
                  </a:lnTo>
                  <a:lnTo>
                    <a:pt x="0" y="0"/>
                  </a:lnTo>
                  <a:lnTo>
                    <a:pt x="7872983" y="0"/>
                  </a:lnTo>
                  <a:lnTo>
                    <a:pt x="7920788" y="6424"/>
                  </a:lnTo>
                  <a:lnTo>
                    <a:pt x="7963746" y="24553"/>
                  </a:lnTo>
                  <a:lnTo>
                    <a:pt x="8000142" y="52673"/>
                  </a:lnTo>
                  <a:lnTo>
                    <a:pt x="8028262" y="89069"/>
                  </a:lnTo>
                  <a:lnTo>
                    <a:pt x="8046391" y="132027"/>
                  </a:lnTo>
                  <a:lnTo>
                    <a:pt x="8052815" y="179831"/>
                  </a:lnTo>
                  <a:close/>
                </a:path>
              </a:pathLst>
            </a:custGeom>
            <a:noFill/>
            <a:ln w="12175" cap="flat" cmpd="sng">
              <a:solidFill>
                <a:srgbClr val="6FAC46"/>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87" name="Google Shape;87;p2"/>
          <p:cNvSpPr txBox="1">
            <a:spLocks noGrp="1"/>
          </p:cNvSpPr>
          <p:nvPr>
            <p:ph type="title"/>
          </p:nvPr>
        </p:nvSpPr>
        <p:spPr>
          <a:xfrm>
            <a:off x="2966465" y="1508201"/>
            <a:ext cx="7264929" cy="627721"/>
          </a:xfrm>
          <a:prstGeom prst="rect">
            <a:avLst/>
          </a:prstGeom>
          <a:noFill/>
          <a:ln>
            <a:noFill/>
          </a:ln>
        </p:spPr>
        <p:txBody>
          <a:bodyPr spcFirstLastPara="1" wrap="square" lIns="0" tIns="12050" rIns="0" bIns="0" anchor="t" anchorCtr="0">
            <a:spAutoFit/>
          </a:bodyPr>
          <a:lstStyle/>
          <a:p>
            <a:pPr marL="12700" lvl="0" indent="0" algn="l" rtl="0">
              <a:lnSpc>
                <a:spcPct val="100000"/>
              </a:lnSpc>
              <a:spcBef>
                <a:spcPts val="0"/>
              </a:spcBef>
              <a:spcAft>
                <a:spcPts val="0"/>
              </a:spcAft>
              <a:buNone/>
            </a:pPr>
            <a:r>
              <a:rPr lang="en-US" sz="4000" dirty="0">
                <a:solidFill>
                  <a:srgbClr val="171717"/>
                </a:solidFill>
              </a:rPr>
              <a:t>Web Application Architecture</a:t>
            </a:r>
            <a:endParaRPr sz="4000" dirty="0"/>
          </a:p>
        </p:txBody>
      </p:sp>
      <p:sp>
        <p:nvSpPr>
          <p:cNvPr id="89" name="Google Shape;89;p2"/>
          <p:cNvSpPr txBox="1">
            <a:spLocks noGrp="1"/>
          </p:cNvSpPr>
          <p:nvPr>
            <p:ph type="sldNum" idx="12"/>
          </p:nvPr>
        </p:nvSpPr>
        <p:spPr>
          <a:xfrm>
            <a:off x="11922886" y="6595154"/>
            <a:ext cx="217170" cy="167004"/>
          </a:xfrm>
          <a:prstGeom prst="rect">
            <a:avLst/>
          </a:prstGeom>
          <a:noFill/>
          <a:ln>
            <a:noFill/>
          </a:ln>
        </p:spPr>
        <p:txBody>
          <a:bodyPr spcFirstLastPara="1" wrap="square" lIns="0" tIns="0" rIns="0" bIns="0" anchor="t" anchorCtr="0">
            <a:spAutoFit/>
          </a:bodyPr>
          <a:lstStyle/>
          <a:p>
            <a:pPr marL="38100" lvl="0" indent="0" algn="l" rtl="0">
              <a:lnSpc>
                <a:spcPct val="100000"/>
              </a:lnSpc>
              <a:spcBef>
                <a:spcPts val="0"/>
              </a:spcBef>
              <a:spcAft>
                <a:spcPts val="0"/>
              </a:spcAft>
              <a:buNone/>
            </a:pPr>
            <a:fld id="{00000000-1234-1234-1234-123412341234}" type="slidenum">
              <a:rPr lang="en-US"/>
              <a:t>3</a:t>
            </a:fld>
            <a:endParaRPr dirty="0"/>
          </a:p>
        </p:txBody>
      </p:sp>
      <p:sp>
        <p:nvSpPr>
          <p:cNvPr id="90" name="Google Shape;90;p2"/>
          <p:cNvSpPr txBox="1"/>
          <p:nvPr/>
        </p:nvSpPr>
        <p:spPr>
          <a:xfrm>
            <a:off x="2952114" y="2941396"/>
            <a:ext cx="7537450" cy="635000"/>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None/>
            </a:pPr>
            <a:r>
              <a:rPr lang="en-US" sz="4000" b="1" dirty="0">
                <a:solidFill>
                  <a:srgbClr val="171717"/>
                </a:solidFill>
                <a:latin typeface="Times New Roman"/>
                <a:ea typeface="Times New Roman"/>
                <a:cs typeface="Times New Roman"/>
                <a:sym typeface="Times New Roman"/>
              </a:rPr>
              <a:t>Spring framework</a:t>
            </a:r>
            <a:endParaRPr sz="4000" dirty="0">
              <a:solidFill>
                <a:schemeClr val="dk1"/>
              </a:solidFill>
              <a:latin typeface="Times New Roman"/>
              <a:ea typeface="Times New Roman"/>
              <a:cs typeface="Times New Roman"/>
              <a:sym typeface="Times New Roman"/>
            </a:endParaRPr>
          </a:p>
        </p:txBody>
      </p:sp>
      <p:sp>
        <p:nvSpPr>
          <p:cNvPr id="91" name="Google Shape;91;p2"/>
          <p:cNvSpPr txBox="1"/>
          <p:nvPr/>
        </p:nvSpPr>
        <p:spPr>
          <a:xfrm>
            <a:off x="2966466" y="4487926"/>
            <a:ext cx="5641975" cy="635000"/>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None/>
            </a:pPr>
            <a:r>
              <a:rPr lang="en-US" sz="4000" b="1" dirty="0">
                <a:solidFill>
                  <a:srgbClr val="171717"/>
                </a:solidFill>
                <a:latin typeface="Times New Roman"/>
                <a:ea typeface="Times New Roman"/>
                <a:cs typeface="Times New Roman"/>
                <a:sym typeface="Times New Roman"/>
              </a:rPr>
              <a:t>Setup &amp; Demo</a:t>
            </a:r>
            <a:endParaRPr sz="4000" dirty="0">
              <a:solidFill>
                <a:schemeClr val="dk1"/>
              </a:solidFill>
              <a:latin typeface="Times New Roman"/>
              <a:ea typeface="Times New Roman"/>
              <a:cs typeface="Times New Roman"/>
              <a:sym typeface="Times New Roman"/>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71" name="Google Shape;71;p2"/>
          <p:cNvSpPr txBox="1"/>
          <p:nvPr/>
        </p:nvSpPr>
        <p:spPr>
          <a:xfrm>
            <a:off x="2203450" y="1780108"/>
            <a:ext cx="279400" cy="635000"/>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None/>
            </a:pPr>
            <a:r>
              <a:rPr lang="en-US" sz="4000" b="1" dirty="0">
                <a:solidFill>
                  <a:srgbClr val="FFFFFF"/>
                </a:solidFill>
                <a:latin typeface="Times New Roman"/>
                <a:ea typeface="Times New Roman"/>
                <a:cs typeface="Times New Roman"/>
                <a:sym typeface="Times New Roman"/>
              </a:rPr>
              <a:t>1</a:t>
            </a:r>
            <a:endParaRPr sz="4000" dirty="0">
              <a:solidFill>
                <a:schemeClr val="dk1"/>
              </a:solidFill>
              <a:latin typeface="Times New Roman"/>
              <a:ea typeface="Times New Roman"/>
              <a:cs typeface="Times New Roman"/>
              <a:sym typeface="Times New Roman"/>
            </a:endParaRPr>
          </a:p>
        </p:txBody>
      </p:sp>
      <p:sp>
        <p:nvSpPr>
          <p:cNvPr id="77" name="Google Shape;77;p2"/>
          <p:cNvSpPr txBox="1"/>
          <p:nvPr/>
        </p:nvSpPr>
        <p:spPr>
          <a:xfrm>
            <a:off x="2190750" y="3249294"/>
            <a:ext cx="279400" cy="635000"/>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None/>
            </a:pPr>
            <a:r>
              <a:rPr lang="en-US" sz="4000" b="1">
                <a:solidFill>
                  <a:srgbClr val="FFFFFF"/>
                </a:solidFill>
                <a:latin typeface="Times New Roman"/>
                <a:ea typeface="Times New Roman"/>
                <a:cs typeface="Times New Roman"/>
                <a:sym typeface="Times New Roman"/>
              </a:rPr>
              <a:t>2</a:t>
            </a:r>
            <a:endParaRPr sz="4000">
              <a:solidFill>
                <a:schemeClr val="dk1"/>
              </a:solidFill>
              <a:latin typeface="Times New Roman"/>
              <a:ea typeface="Times New Roman"/>
              <a:cs typeface="Times New Roman"/>
              <a:sym typeface="Times New Roman"/>
            </a:endParaRPr>
          </a:p>
        </p:txBody>
      </p:sp>
      <p:sp>
        <p:nvSpPr>
          <p:cNvPr id="83" name="Google Shape;83;p2"/>
          <p:cNvSpPr txBox="1"/>
          <p:nvPr/>
        </p:nvSpPr>
        <p:spPr>
          <a:xfrm>
            <a:off x="2190750" y="4715383"/>
            <a:ext cx="279400" cy="635000"/>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None/>
            </a:pPr>
            <a:r>
              <a:rPr lang="en-US" sz="4000" b="1">
                <a:solidFill>
                  <a:srgbClr val="FFFFFF"/>
                </a:solidFill>
                <a:latin typeface="Times New Roman"/>
                <a:ea typeface="Times New Roman"/>
                <a:cs typeface="Times New Roman"/>
                <a:sym typeface="Times New Roman"/>
              </a:rPr>
              <a:t>3</a:t>
            </a:r>
            <a:endParaRPr sz="4000">
              <a:solidFill>
                <a:schemeClr val="dk1"/>
              </a:solidFill>
              <a:latin typeface="Times New Roman"/>
              <a:ea typeface="Times New Roman"/>
              <a:cs typeface="Times New Roman"/>
              <a:sym typeface="Times New Roman"/>
            </a:endParaRPr>
          </a:p>
        </p:txBody>
      </p:sp>
      <p:sp>
        <p:nvSpPr>
          <p:cNvPr id="89" name="Google Shape;89;p2"/>
          <p:cNvSpPr txBox="1">
            <a:spLocks noGrp="1"/>
          </p:cNvSpPr>
          <p:nvPr>
            <p:ph type="sldNum" idx="12"/>
          </p:nvPr>
        </p:nvSpPr>
        <p:spPr>
          <a:xfrm>
            <a:off x="11922886" y="6595154"/>
            <a:ext cx="217170" cy="167004"/>
          </a:xfrm>
          <a:prstGeom prst="rect">
            <a:avLst/>
          </a:prstGeom>
          <a:noFill/>
          <a:ln>
            <a:noFill/>
          </a:ln>
        </p:spPr>
        <p:txBody>
          <a:bodyPr spcFirstLastPara="1" wrap="square" lIns="0" tIns="0" rIns="0" bIns="0" anchor="t" anchorCtr="0">
            <a:spAutoFit/>
          </a:bodyPr>
          <a:lstStyle/>
          <a:p>
            <a:pPr marL="38100" lvl="0" indent="0" algn="l" rtl="0">
              <a:lnSpc>
                <a:spcPct val="100000"/>
              </a:lnSpc>
              <a:spcBef>
                <a:spcPts val="0"/>
              </a:spcBef>
              <a:spcAft>
                <a:spcPts val="0"/>
              </a:spcAft>
              <a:buNone/>
            </a:pPr>
            <a:fld id="{00000000-1234-1234-1234-123412341234}" type="slidenum">
              <a:rPr lang="en-US"/>
              <a:t>30</a:t>
            </a:fld>
            <a:endParaRPr/>
          </a:p>
        </p:txBody>
      </p:sp>
      <p:sp>
        <p:nvSpPr>
          <p:cNvPr id="3" name="Title 2">
            <a:extLst>
              <a:ext uri="{FF2B5EF4-FFF2-40B4-BE49-F238E27FC236}">
                <a16:creationId xmlns:a16="http://schemas.microsoft.com/office/drawing/2014/main" id="{B3548666-7F8F-624E-B9C4-FBB512BB3838}"/>
              </a:ext>
            </a:extLst>
          </p:cNvPr>
          <p:cNvSpPr>
            <a:spLocks noGrp="1"/>
          </p:cNvSpPr>
          <p:nvPr>
            <p:ph type="title"/>
          </p:nvPr>
        </p:nvSpPr>
        <p:spPr>
          <a:xfrm>
            <a:off x="2928551" y="397002"/>
            <a:ext cx="6907427" cy="430887"/>
          </a:xfrm>
        </p:spPr>
        <p:txBody>
          <a:bodyPr/>
          <a:lstStyle/>
          <a:p>
            <a:pPr algn="ctr"/>
            <a:r>
              <a:rPr lang="en-US" sz="2800" dirty="0"/>
              <a:t>Aspect Oriented Programming(</a:t>
            </a:r>
            <a:r>
              <a:rPr lang="en-US" sz="2800" dirty="0">
                <a:solidFill>
                  <a:srgbClr val="171717"/>
                </a:solidFill>
              </a:rPr>
              <a:t>AOP)</a:t>
            </a:r>
            <a:endParaRPr lang="en-VN" sz="2800" dirty="0"/>
          </a:p>
        </p:txBody>
      </p:sp>
      <p:pic>
        <p:nvPicPr>
          <p:cNvPr id="1026" name="Picture 2">
            <a:extLst>
              <a:ext uri="{FF2B5EF4-FFF2-40B4-BE49-F238E27FC236}">
                <a16:creationId xmlns:a16="http://schemas.microsoft.com/office/drawing/2014/main" id="{D3FBDE32-F3F3-0CEA-E619-DCE7B96706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1684" y="1073463"/>
            <a:ext cx="9481159" cy="56886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134703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71" name="Google Shape;71;p2"/>
          <p:cNvSpPr txBox="1"/>
          <p:nvPr/>
        </p:nvSpPr>
        <p:spPr>
          <a:xfrm>
            <a:off x="2203450" y="1780108"/>
            <a:ext cx="279400" cy="635000"/>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None/>
            </a:pPr>
            <a:r>
              <a:rPr lang="en-US" sz="4000" b="1" dirty="0">
                <a:solidFill>
                  <a:srgbClr val="FFFFFF"/>
                </a:solidFill>
                <a:latin typeface="Times New Roman"/>
                <a:ea typeface="Times New Roman"/>
                <a:cs typeface="Times New Roman"/>
                <a:sym typeface="Times New Roman"/>
              </a:rPr>
              <a:t>1</a:t>
            </a:r>
            <a:endParaRPr sz="4000" dirty="0">
              <a:solidFill>
                <a:schemeClr val="dk1"/>
              </a:solidFill>
              <a:latin typeface="Times New Roman"/>
              <a:ea typeface="Times New Roman"/>
              <a:cs typeface="Times New Roman"/>
              <a:sym typeface="Times New Roman"/>
            </a:endParaRPr>
          </a:p>
        </p:txBody>
      </p:sp>
      <p:sp>
        <p:nvSpPr>
          <p:cNvPr id="77" name="Google Shape;77;p2"/>
          <p:cNvSpPr txBox="1"/>
          <p:nvPr/>
        </p:nvSpPr>
        <p:spPr>
          <a:xfrm>
            <a:off x="2190750" y="3249294"/>
            <a:ext cx="279400" cy="635000"/>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None/>
            </a:pPr>
            <a:r>
              <a:rPr lang="en-US" sz="4000" b="1">
                <a:solidFill>
                  <a:srgbClr val="FFFFFF"/>
                </a:solidFill>
                <a:latin typeface="Times New Roman"/>
                <a:ea typeface="Times New Roman"/>
                <a:cs typeface="Times New Roman"/>
                <a:sym typeface="Times New Roman"/>
              </a:rPr>
              <a:t>2</a:t>
            </a:r>
            <a:endParaRPr sz="4000">
              <a:solidFill>
                <a:schemeClr val="dk1"/>
              </a:solidFill>
              <a:latin typeface="Times New Roman"/>
              <a:ea typeface="Times New Roman"/>
              <a:cs typeface="Times New Roman"/>
              <a:sym typeface="Times New Roman"/>
            </a:endParaRPr>
          </a:p>
        </p:txBody>
      </p:sp>
      <p:sp>
        <p:nvSpPr>
          <p:cNvPr id="83" name="Google Shape;83;p2"/>
          <p:cNvSpPr txBox="1"/>
          <p:nvPr/>
        </p:nvSpPr>
        <p:spPr>
          <a:xfrm>
            <a:off x="2190750" y="4715383"/>
            <a:ext cx="279400" cy="635000"/>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None/>
            </a:pPr>
            <a:r>
              <a:rPr lang="en-US" sz="4000" b="1">
                <a:solidFill>
                  <a:srgbClr val="FFFFFF"/>
                </a:solidFill>
                <a:latin typeface="Times New Roman"/>
                <a:ea typeface="Times New Roman"/>
                <a:cs typeface="Times New Roman"/>
                <a:sym typeface="Times New Roman"/>
              </a:rPr>
              <a:t>3</a:t>
            </a:r>
            <a:endParaRPr sz="4000">
              <a:solidFill>
                <a:schemeClr val="dk1"/>
              </a:solidFill>
              <a:latin typeface="Times New Roman"/>
              <a:ea typeface="Times New Roman"/>
              <a:cs typeface="Times New Roman"/>
              <a:sym typeface="Times New Roman"/>
            </a:endParaRPr>
          </a:p>
        </p:txBody>
      </p:sp>
      <p:sp>
        <p:nvSpPr>
          <p:cNvPr id="89" name="Google Shape;89;p2"/>
          <p:cNvSpPr txBox="1">
            <a:spLocks noGrp="1"/>
          </p:cNvSpPr>
          <p:nvPr>
            <p:ph type="sldNum" idx="12"/>
          </p:nvPr>
        </p:nvSpPr>
        <p:spPr>
          <a:xfrm>
            <a:off x="11922886" y="6595154"/>
            <a:ext cx="217170" cy="167004"/>
          </a:xfrm>
          <a:prstGeom prst="rect">
            <a:avLst/>
          </a:prstGeom>
          <a:noFill/>
          <a:ln>
            <a:noFill/>
          </a:ln>
        </p:spPr>
        <p:txBody>
          <a:bodyPr spcFirstLastPara="1" wrap="square" lIns="0" tIns="0" rIns="0" bIns="0" anchor="t" anchorCtr="0">
            <a:spAutoFit/>
          </a:bodyPr>
          <a:lstStyle/>
          <a:p>
            <a:pPr marL="38100" lvl="0" indent="0" algn="l" rtl="0">
              <a:lnSpc>
                <a:spcPct val="100000"/>
              </a:lnSpc>
              <a:spcBef>
                <a:spcPts val="0"/>
              </a:spcBef>
              <a:spcAft>
                <a:spcPts val="0"/>
              </a:spcAft>
              <a:buNone/>
            </a:pPr>
            <a:fld id="{00000000-1234-1234-1234-123412341234}" type="slidenum">
              <a:rPr lang="en-US"/>
              <a:t>31</a:t>
            </a:fld>
            <a:endParaRPr/>
          </a:p>
        </p:txBody>
      </p:sp>
      <p:sp>
        <p:nvSpPr>
          <p:cNvPr id="3" name="Title 2">
            <a:extLst>
              <a:ext uri="{FF2B5EF4-FFF2-40B4-BE49-F238E27FC236}">
                <a16:creationId xmlns:a16="http://schemas.microsoft.com/office/drawing/2014/main" id="{B3548666-7F8F-624E-B9C4-FBB512BB3838}"/>
              </a:ext>
            </a:extLst>
          </p:cNvPr>
          <p:cNvSpPr>
            <a:spLocks noGrp="1"/>
          </p:cNvSpPr>
          <p:nvPr>
            <p:ph type="title"/>
          </p:nvPr>
        </p:nvSpPr>
        <p:spPr>
          <a:xfrm>
            <a:off x="2928551" y="397002"/>
            <a:ext cx="6907427" cy="492443"/>
          </a:xfrm>
        </p:spPr>
        <p:txBody>
          <a:bodyPr/>
          <a:lstStyle/>
          <a:p>
            <a:pPr algn="ctr"/>
            <a:r>
              <a:rPr lang="en-US" dirty="0">
                <a:solidFill>
                  <a:srgbClr val="171717"/>
                </a:solidFill>
              </a:rPr>
              <a:t>SOLID</a:t>
            </a:r>
            <a:endParaRPr lang="en-VN" dirty="0"/>
          </a:p>
        </p:txBody>
      </p:sp>
      <p:graphicFrame>
        <p:nvGraphicFramePr>
          <p:cNvPr id="2" name="Diagram 1">
            <a:extLst>
              <a:ext uri="{FF2B5EF4-FFF2-40B4-BE49-F238E27FC236}">
                <a16:creationId xmlns:a16="http://schemas.microsoft.com/office/drawing/2014/main" id="{95CF02A8-9338-D7CE-7BB9-2A84A09EE91B}"/>
              </a:ext>
            </a:extLst>
          </p:cNvPr>
          <p:cNvGraphicFramePr/>
          <p:nvPr>
            <p:extLst>
              <p:ext uri="{D42A27DB-BD31-4B8C-83A1-F6EECF244321}">
                <p14:modId xmlns:p14="http://schemas.microsoft.com/office/powerpoint/2010/main" val="3070143938"/>
              </p:ext>
            </p:extLst>
          </p:nvPr>
        </p:nvGraphicFramePr>
        <p:xfrm>
          <a:off x="2604529" y="1640910"/>
          <a:ext cx="7231449" cy="418427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6656866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Shape 480"/>
        <p:cNvGrpSpPr/>
        <p:nvPr/>
      </p:nvGrpSpPr>
      <p:grpSpPr>
        <a:xfrm>
          <a:off x="0" y="0"/>
          <a:ext cx="0" cy="0"/>
          <a:chOff x="0" y="0"/>
          <a:chExt cx="0" cy="0"/>
        </a:xfrm>
      </p:grpSpPr>
      <p:grpSp>
        <p:nvGrpSpPr>
          <p:cNvPr id="481" name="Google Shape;481;p40"/>
          <p:cNvGrpSpPr/>
          <p:nvPr/>
        </p:nvGrpSpPr>
        <p:grpSpPr>
          <a:xfrm>
            <a:off x="553212" y="990599"/>
            <a:ext cx="11131676" cy="55244"/>
            <a:chOff x="553212" y="990599"/>
            <a:chExt cx="11131676" cy="55244"/>
          </a:xfrm>
        </p:grpSpPr>
        <p:sp>
          <p:nvSpPr>
            <p:cNvPr id="482" name="Google Shape;482;p40"/>
            <p:cNvSpPr/>
            <p:nvPr/>
          </p:nvSpPr>
          <p:spPr>
            <a:xfrm>
              <a:off x="4977383" y="990599"/>
              <a:ext cx="6707505" cy="55244"/>
            </a:xfrm>
            <a:custGeom>
              <a:avLst/>
              <a:gdLst/>
              <a:ahLst/>
              <a:cxnLst/>
              <a:rect l="l" t="t" r="r" b="b"/>
              <a:pathLst>
                <a:path w="6707505" h="55244" extrusionOk="0">
                  <a:moveTo>
                    <a:pt x="6707123" y="0"/>
                  </a:moveTo>
                  <a:lnTo>
                    <a:pt x="0" y="0"/>
                  </a:lnTo>
                  <a:lnTo>
                    <a:pt x="0" y="54863"/>
                  </a:lnTo>
                  <a:lnTo>
                    <a:pt x="6707123" y="54863"/>
                  </a:lnTo>
                  <a:lnTo>
                    <a:pt x="6707123" y="0"/>
                  </a:lnTo>
                  <a:close/>
                </a:path>
              </a:pathLst>
            </a:custGeom>
            <a:solidFill>
              <a:srgbClr val="00AF5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83" name="Google Shape;483;p40"/>
            <p:cNvSpPr/>
            <p:nvPr/>
          </p:nvSpPr>
          <p:spPr>
            <a:xfrm>
              <a:off x="4977383" y="990599"/>
              <a:ext cx="6707505" cy="55244"/>
            </a:xfrm>
            <a:custGeom>
              <a:avLst/>
              <a:gdLst/>
              <a:ahLst/>
              <a:cxnLst/>
              <a:rect l="l" t="t" r="r" b="b"/>
              <a:pathLst>
                <a:path w="6707505" h="55244" extrusionOk="0">
                  <a:moveTo>
                    <a:pt x="0" y="54863"/>
                  </a:moveTo>
                  <a:lnTo>
                    <a:pt x="6707123" y="54863"/>
                  </a:lnTo>
                  <a:lnTo>
                    <a:pt x="6707123" y="0"/>
                  </a:lnTo>
                  <a:lnTo>
                    <a:pt x="0" y="0"/>
                  </a:lnTo>
                  <a:lnTo>
                    <a:pt x="0" y="54863"/>
                  </a:lnTo>
                  <a:close/>
                </a:path>
              </a:pathLst>
            </a:custGeom>
            <a:noFill/>
            <a:ln w="12175" cap="flat" cmpd="sng">
              <a:solidFill>
                <a:srgbClr val="00AF5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84" name="Google Shape;484;p40"/>
            <p:cNvSpPr/>
            <p:nvPr/>
          </p:nvSpPr>
          <p:spPr>
            <a:xfrm>
              <a:off x="3014472" y="990599"/>
              <a:ext cx="1963420" cy="55244"/>
            </a:xfrm>
            <a:custGeom>
              <a:avLst/>
              <a:gdLst/>
              <a:ahLst/>
              <a:cxnLst/>
              <a:rect l="l" t="t" r="r" b="b"/>
              <a:pathLst>
                <a:path w="1963420" h="55244" extrusionOk="0">
                  <a:moveTo>
                    <a:pt x="1962912" y="0"/>
                  </a:moveTo>
                  <a:lnTo>
                    <a:pt x="0" y="0"/>
                  </a:lnTo>
                  <a:lnTo>
                    <a:pt x="0" y="54863"/>
                  </a:lnTo>
                  <a:lnTo>
                    <a:pt x="1962912" y="54863"/>
                  </a:lnTo>
                  <a:lnTo>
                    <a:pt x="1962912" y="0"/>
                  </a:lnTo>
                  <a:close/>
                </a:path>
              </a:pathLst>
            </a:custGeom>
            <a:solidFill>
              <a:srgbClr val="FF66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85" name="Google Shape;485;p40"/>
            <p:cNvSpPr/>
            <p:nvPr/>
          </p:nvSpPr>
          <p:spPr>
            <a:xfrm>
              <a:off x="3014472" y="990599"/>
              <a:ext cx="1963420" cy="55244"/>
            </a:xfrm>
            <a:custGeom>
              <a:avLst/>
              <a:gdLst/>
              <a:ahLst/>
              <a:cxnLst/>
              <a:rect l="l" t="t" r="r" b="b"/>
              <a:pathLst>
                <a:path w="1963420" h="55244" extrusionOk="0">
                  <a:moveTo>
                    <a:pt x="0" y="54863"/>
                  </a:moveTo>
                  <a:lnTo>
                    <a:pt x="1962912" y="54863"/>
                  </a:lnTo>
                  <a:lnTo>
                    <a:pt x="1962912" y="0"/>
                  </a:lnTo>
                  <a:lnTo>
                    <a:pt x="0" y="0"/>
                  </a:lnTo>
                  <a:lnTo>
                    <a:pt x="0" y="54863"/>
                  </a:lnTo>
                  <a:close/>
                </a:path>
              </a:pathLst>
            </a:custGeom>
            <a:noFill/>
            <a:ln w="12175" cap="flat" cmpd="sng">
              <a:solidFill>
                <a:srgbClr val="FF66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86" name="Google Shape;486;p40"/>
            <p:cNvSpPr/>
            <p:nvPr/>
          </p:nvSpPr>
          <p:spPr>
            <a:xfrm>
              <a:off x="553212" y="990599"/>
              <a:ext cx="2452370" cy="55244"/>
            </a:xfrm>
            <a:custGeom>
              <a:avLst/>
              <a:gdLst/>
              <a:ahLst/>
              <a:cxnLst/>
              <a:rect l="l" t="t" r="r" b="b"/>
              <a:pathLst>
                <a:path w="2452370" h="55244" extrusionOk="0">
                  <a:moveTo>
                    <a:pt x="2452116" y="0"/>
                  </a:moveTo>
                  <a:lnTo>
                    <a:pt x="0" y="0"/>
                  </a:lnTo>
                  <a:lnTo>
                    <a:pt x="0" y="54863"/>
                  </a:lnTo>
                  <a:lnTo>
                    <a:pt x="2452116" y="54863"/>
                  </a:lnTo>
                  <a:lnTo>
                    <a:pt x="2452116" y="0"/>
                  </a:lnTo>
                  <a:close/>
                </a:path>
              </a:pathLst>
            </a:custGeom>
            <a:solidFill>
              <a:srgbClr val="006FC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87" name="Google Shape;487;p40"/>
            <p:cNvSpPr/>
            <p:nvPr/>
          </p:nvSpPr>
          <p:spPr>
            <a:xfrm>
              <a:off x="553212" y="990599"/>
              <a:ext cx="2452370" cy="55244"/>
            </a:xfrm>
            <a:custGeom>
              <a:avLst/>
              <a:gdLst/>
              <a:ahLst/>
              <a:cxnLst/>
              <a:rect l="l" t="t" r="r" b="b"/>
              <a:pathLst>
                <a:path w="2452370" h="55244" extrusionOk="0">
                  <a:moveTo>
                    <a:pt x="0" y="54863"/>
                  </a:moveTo>
                  <a:lnTo>
                    <a:pt x="2452116" y="54863"/>
                  </a:lnTo>
                  <a:lnTo>
                    <a:pt x="2452116" y="0"/>
                  </a:lnTo>
                  <a:lnTo>
                    <a:pt x="0" y="0"/>
                  </a:lnTo>
                  <a:lnTo>
                    <a:pt x="0" y="54863"/>
                  </a:lnTo>
                  <a:close/>
                </a:path>
              </a:pathLst>
            </a:custGeom>
            <a:noFill/>
            <a:ln w="12175" cap="flat" cmpd="sng">
              <a:solidFill>
                <a:srgbClr val="006FC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488" name="Google Shape;488;p40"/>
          <p:cNvSpPr/>
          <p:nvPr/>
        </p:nvSpPr>
        <p:spPr>
          <a:xfrm>
            <a:off x="280514" y="172212"/>
            <a:ext cx="892909" cy="60198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89" name="Google Shape;489;p40"/>
          <p:cNvSpPr txBox="1"/>
          <p:nvPr/>
        </p:nvSpPr>
        <p:spPr>
          <a:xfrm>
            <a:off x="1315974" y="352120"/>
            <a:ext cx="913765" cy="483234"/>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3000" b="1">
                <a:solidFill>
                  <a:srgbClr val="171717"/>
                </a:solidFill>
                <a:latin typeface="Times New Roman"/>
                <a:ea typeface="Times New Roman"/>
                <a:cs typeface="Times New Roman"/>
                <a:sym typeface="Times New Roman"/>
              </a:rPr>
              <a:t>Q&amp;A</a:t>
            </a:r>
            <a:endParaRPr sz="3000">
              <a:solidFill>
                <a:schemeClr val="dk1"/>
              </a:solidFill>
              <a:latin typeface="Times New Roman"/>
              <a:ea typeface="Times New Roman"/>
              <a:cs typeface="Times New Roman"/>
              <a:sym typeface="Times New Roman"/>
            </a:endParaRPr>
          </a:p>
        </p:txBody>
      </p:sp>
      <p:sp>
        <p:nvSpPr>
          <p:cNvPr id="490" name="Google Shape;490;p40"/>
          <p:cNvSpPr/>
          <p:nvPr/>
        </p:nvSpPr>
        <p:spPr>
          <a:xfrm>
            <a:off x="3267455" y="1839467"/>
            <a:ext cx="5250180" cy="3139439"/>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92" name="Google Shape;492;p40"/>
          <p:cNvSpPr txBox="1"/>
          <p:nvPr/>
        </p:nvSpPr>
        <p:spPr>
          <a:xfrm>
            <a:off x="11922886" y="6595154"/>
            <a:ext cx="216535" cy="167005"/>
          </a:xfrm>
          <a:prstGeom prst="rect">
            <a:avLst/>
          </a:prstGeom>
          <a:noFill/>
          <a:ln>
            <a:noFill/>
          </a:ln>
        </p:spPr>
        <p:txBody>
          <a:bodyPr spcFirstLastPara="1" wrap="square" lIns="0" tIns="0" rIns="0" bIns="0" anchor="t" anchorCtr="0">
            <a:spAutoFit/>
          </a:bodyPr>
          <a:lstStyle/>
          <a:p>
            <a:pPr marL="38100" marR="0" lvl="0" indent="0" algn="l" rtl="0">
              <a:lnSpc>
                <a:spcPct val="100000"/>
              </a:lnSpc>
              <a:spcBef>
                <a:spcPts val="0"/>
              </a:spcBef>
              <a:spcAft>
                <a:spcPts val="0"/>
              </a:spcAft>
              <a:buNone/>
            </a:pPr>
            <a:fld id="{00000000-1234-1234-1234-123412341234}" type="slidenum">
              <a:rPr lang="en-US" sz="1000">
                <a:solidFill>
                  <a:srgbClr val="252525"/>
                </a:solidFill>
                <a:latin typeface="Arial"/>
                <a:ea typeface="Arial"/>
                <a:cs typeface="Arial"/>
                <a:sym typeface="Arial"/>
              </a:rPr>
              <a:t>32</a:t>
            </a:fld>
            <a:endParaRPr sz="1000">
              <a:solidFill>
                <a:schemeClr val="dk1"/>
              </a:solidFill>
              <a:latin typeface="Arial"/>
              <a:ea typeface="Arial"/>
              <a:cs typeface="Arial"/>
              <a:sym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Shape 496"/>
        <p:cNvGrpSpPr/>
        <p:nvPr/>
      </p:nvGrpSpPr>
      <p:grpSpPr>
        <a:xfrm>
          <a:off x="0" y="0"/>
          <a:ext cx="0" cy="0"/>
          <a:chOff x="0" y="0"/>
          <a:chExt cx="0" cy="0"/>
        </a:xfrm>
      </p:grpSpPr>
      <p:grpSp>
        <p:nvGrpSpPr>
          <p:cNvPr id="497" name="Google Shape;497;p41"/>
          <p:cNvGrpSpPr/>
          <p:nvPr/>
        </p:nvGrpSpPr>
        <p:grpSpPr>
          <a:xfrm>
            <a:off x="0" y="0"/>
            <a:ext cx="12192000" cy="6858000"/>
            <a:chOff x="0" y="0"/>
            <a:chExt cx="12192000" cy="6858000"/>
          </a:xfrm>
        </p:grpSpPr>
        <p:sp>
          <p:nvSpPr>
            <p:cNvPr id="498" name="Google Shape;498;p41"/>
            <p:cNvSpPr/>
            <p:nvPr/>
          </p:nvSpPr>
          <p:spPr>
            <a:xfrm>
              <a:off x="0" y="0"/>
              <a:ext cx="12192000" cy="6857999"/>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99" name="Google Shape;499;p41"/>
            <p:cNvSpPr/>
            <p:nvPr/>
          </p:nvSpPr>
          <p:spPr>
            <a:xfrm>
              <a:off x="0" y="0"/>
              <a:ext cx="12192000" cy="6858000"/>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00" name="Google Shape;500;p41"/>
            <p:cNvSpPr/>
            <p:nvPr/>
          </p:nvSpPr>
          <p:spPr>
            <a:xfrm>
              <a:off x="6254496" y="0"/>
              <a:ext cx="5937504" cy="6857998"/>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01" name="Google Shape;501;p41"/>
            <p:cNvSpPr/>
            <p:nvPr/>
          </p:nvSpPr>
          <p:spPr>
            <a:xfrm>
              <a:off x="580644" y="1424939"/>
              <a:ext cx="3762755" cy="2276856"/>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02" name="Google Shape;502;p41"/>
            <p:cNvSpPr/>
            <p:nvPr/>
          </p:nvSpPr>
          <p:spPr>
            <a:xfrm>
              <a:off x="683145" y="4050029"/>
              <a:ext cx="4146537" cy="496569"/>
            </a:xfrm>
            <a:prstGeom prst="rect">
              <a:avLst/>
            </a:prstGeom>
            <a:blipFill rotWithShape="1">
              <a:blip r:embed="rId7">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71" name="Google Shape;71;p2"/>
          <p:cNvSpPr txBox="1"/>
          <p:nvPr/>
        </p:nvSpPr>
        <p:spPr>
          <a:xfrm>
            <a:off x="2203450" y="1780108"/>
            <a:ext cx="279400" cy="635000"/>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None/>
            </a:pPr>
            <a:r>
              <a:rPr lang="en-US" sz="4000" b="1" dirty="0">
                <a:solidFill>
                  <a:srgbClr val="FFFFFF"/>
                </a:solidFill>
                <a:latin typeface="Times New Roman"/>
                <a:ea typeface="Times New Roman"/>
                <a:cs typeface="Times New Roman"/>
                <a:sym typeface="Times New Roman"/>
              </a:rPr>
              <a:t>1</a:t>
            </a:r>
            <a:endParaRPr sz="4000" dirty="0">
              <a:solidFill>
                <a:schemeClr val="dk1"/>
              </a:solidFill>
              <a:latin typeface="Times New Roman"/>
              <a:ea typeface="Times New Roman"/>
              <a:cs typeface="Times New Roman"/>
              <a:sym typeface="Times New Roman"/>
            </a:endParaRPr>
          </a:p>
        </p:txBody>
      </p:sp>
      <p:sp>
        <p:nvSpPr>
          <p:cNvPr id="77" name="Google Shape;77;p2"/>
          <p:cNvSpPr txBox="1"/>
          <p:nvPr/>
        </p:nvSpPr>
        <p:spPr>
          <a:xfrm>
            <a:off x="2190750" y="3249294"/>
            <a:ext cx="279400" cy="635000"/>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None/>
            </a:pPr>
            <a:r>
              <a:rPr lang="en-US" sz="4000" b="1">
                <a:solidFill>
                  <a:srgbClr val="FFFFFF"/>
                </a:solidFill>
                <a:latin typeface="Times New Roman"/>
                <a:ea typeface="Times New Roman"/>
                <a:cs typeface="Times New Roman"/>
                <a:sym typeface="Times New Roman"/>
              </a:rPr>
              <a:t>2</a:t>
            </a:r>
            <a:endParaRPr sz="4000">
              <a:solidFill>
                <a:schemeClr val="dk1"/>
              </a:solidFill>
              <a:latin typeface="Times New Roman"/>
              <a:ea typeface="Times New Roman"/>
              <a:cs typeface="Times New Roman"/>
              <a:sym typeface="Times New Roman"/>
            </a:endParaRPr>
          </a:p>
        </p:txBody>
      </p:sp>
      <p:sp>
        <p:nvSpPr>
          <p:cNvPr id="83" name="Google Shape;83;p2"/>
          <p:cNvSpPr txBox="1"/>
          <p:nvPr/>
        </p:nvSpPr>
        <p:spPr>
          <a:xfrm>
            <a:off x="2190750" y="4715383"/>
            <a:ext cx="279400" cy="635000"/>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None/>
            </a:pPr>
            <a:r>
              <a:rPr lang="en-US" sz="4000" b="1">
                <a:solidFill>
                  <a:srgbClr val="FFFFFF"/>
                </a:solidFill>
                <a:latin typeface="Times New Roman"/>
                <a:ea typeface="Times New Roman"/>
                <a:cs typeface="Times New Roman"/>
                <a:sym typeface="Times New Roman"/>
              </a:rPr>
              <a:t>3</a:t>
            </a:r>
            <a:endParaRPr sz="4000">
              <a:solidFill>
                <a:schemeClr val="dk1"/>
              </a:solidFill>
              <a:latin typeface="Times New Roman"/>
              <a:ea typeface="Times New Roman"/>
              <a:cs typeface="Times New Roman"/>
              <a:sym typeface="Times New Roman"/>
            </a:endParaRPr>
          </a:p>
        </p:txBody>
      </p:sp>
      <p:sp>
        <p:nvSpPr>
          <p:cNvPr id="89" name="Google Shape;89;p2"/>
          <p:cNvSpPr txBox="1">
            <a:spLocks noGrp="1"/>
          </p:cNvSpPr>
          <p:nvPr>
            <p:ph type="sldNum" idx="12"/>
          </p:nvPr>
        </p:nvSpPr>
        <p:spPr>
          <a:xfrm>
            <a:off x="11922886" y="6595154"/>
            <a:ext cx="217170" cy="167004"/>
          </a:xfrm>
          <a:prstGeom prst="rect">
            <a:avLst/>
          </a:prstGeom>
          <a:noFill/>
          <a:ln>
            <a:noFill/>
          </a:ln>
        </p:spPr>
        <p:txBody>
          <a:bodyPr spcFirstLastPara="1" wrap="square" lIns="0" tIns="0" rIns="0" bIns="0" anchor="t" anchorCtr="0">
            <a:spAutoFit/>
          </a:bodyPr>
          <a:lstStyle/>
          <a:p>
            <a:pPr marL="38100" lvl="0" indent="0" algn="l" rtl="0">
              <a:lnSpc>
                <a:spcPct val="100000"/>
              </a:lnSpc>
              <a:spcBef>
                <a:spcPts val="0"/>
              </a:spcBef>
              <a:spcAft>
                <a:spcPts val="0"/>
              </a:spcAft>
              <a:buNone/>
            </a:pPr>
            <a:fld id="{00000000-1234-1234-1234-123412341234}" type="slidenum">
              <a:rPr lang="en-US"/>
              <a:t>4</a:t>
            </a:fld>
            <a:endParaRPr/>
          </a:p>
        </p:txBody>
      </p:sp>
      <p:sp>
        <p:nvSpPr>
          <p:cNvPr id="3" name="Title 2">
            <a:extLst>
              <a:ext uri="{FF2B5EF4-FFF2-40B4-BE49-F238E27FC236}">
                <a16:creationId xmlns:a16="http://schemas.microsoft.com/office/drawing/2014/main" id="{B3548666-7F8F-624E-B9C4-FBB512BB3838}"/>
              </a:ext>
            </a:extLst>
          </p:cNvPr>
          <p:cNvSpPr>
            <a:spLocks noGrp="1"/>
          </p:cNvSpPr>
          <p:nvPr>
            <p:ph type="title"/>
          </p:nvPr>
        </p:nvSpPr>
        <p:spPr>
          <a:xfrm>
            <a:off x="2928551" y="397002"/>
            <a:ext cx="6907427" cy="444513"/>
          </a:xfrm>
        </p:spPr>
        <p:txBody>
          <a:bodyPr/>
          <a:lstStyle/>
          <a:p>
            <a:pPr algn="ctr"/>
            <a:r>
              <a:rPr lang="en-US" dirty="0">
                <a:solidFill>
                  <a:srgbClr val="171717"/>
                </a:solidFill>
              </a:rPr>
              <a:t>Web Application Architecture</a:t>
            </a:r>
            <a:endParaRPr lang="en-VN" dirty="0"/>
          </a:p>
        </p:txBody>
      </p:sp>
      <p:pic>
        <p:nvPicPr>
          <p:cNvPr id="4" name="Picture 3" descr="Graphical user interface, text, application&#10;&#10;Description automatically generated">
            <a:extLst>
              <a:ext uri="{FF2B5EF4-FFF2-40B4-BE49-F238E27FC236}">
                <a16:creationId xmlns:a16="http://schemas.microsoft.com/office/drawing/2014/main" id="{9C413645-0777-34CA-89F3-D966C3ACD392}"/>
              </a:ext>
            </a:extLst>
          </p:cNvPr>
          <p:cNvPicPr>
            <a:picLocks noChangeAspect="1"/>
          </p:cNvPicPr>
          <p:nvPr/>
        </p:nvPicPr>
        <p:blipFill>
          <a:blip r:embed="rId3"/>
          <a:stretch>
            <a:fillRect/>
          </a:stretch>
        </p:blipFill>
        <p:spPr>
          <a:xfrm>
            <a:off x="1501346" y="1393127"/>
            <a:ext cx="8499904" cy="4982334"/>
          </a:xfrm>
          <a:prstGeom prst="rect">
            <a:avLst/>
          </a:prstGeom>
        </p:spPr>
      </p:pic>
    </p:spTree>
    <p:extLst>
      <p:ext uri="{BB962C8B-B14F-4D97-AF65-F5344CB8AC3E}">
        <p14:creationId xmlns:p14="http://schemas.microsoft.com/office/powerpoint/2010/main" val="6805471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71" name="Google Shape;71;p2"/>
          <p:cNvSpPr txBox="1"/>
          <p:nvPr/>
        </p:nvSpPr>
        <p:spPr>
          <a:xfrm>
            <a:off x="2203450" y="1780108"/>
            <a:ext cx="279400" cy="635000"/>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None/>
            </a:pPr>
            <a:r>
              <a:rPr lang="en-US" sz="4000" b="1" dirty="0">
                <a:solidFill>
                  <a:srgbClr val="FFFFFF"/>
                </a:solidFill>
                <a:latin typeface="Times New Roman"/>
                <a:ea typeface="Times New Roman"/>
                <a:cs typeface="Times New Roman"/>
                <a:sym typeface="Times New Roman"/>
              </a:rPr>
              <a:t>1</a:t>
            </a:r>
            <a:endParaRPr sz="4000" dirty="0">
              <a:solidFill>
                <a:schemeClr val="dk1"/>
              </a:solidFill>
              <a:latin typeface="Times New Roman"/>
              <a:ea typeface="Times New Roman"/>
              <a:cs typeface="Times New Roman"/>
              <a:sym typeface="Times New Roman"/>
            </a:endParaRPr>
          </a:p>
        </p:txBody>
      </p:sp>
      <p:sp>
        <p:nvSpPr>
          <p:cNvPr id="77" name="Google Shape;77;p2"/>
          <p:cNvSpPr txBox="1"/>
          <p:nvPr/>
        </p:nvSpPr>
        <p:spPr>
          <a:xfrm>
            <a:off x="2190750" y="3249294"/>
            <a:ext cx="279400" cy="635000"/>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None/>
            </a:pPr>
            <a:r>
              <a:rPr lang="en-US" sz="4000" b="1">
                <a:solidFill>
                  <a:srgbClr val="FFFFFF"/>
                </a:solidFill>
                <a:latin typeface="Times New Roman"/>
                <a:ea typeface="Times New Roman"/>
                <a:cs typeface="Times New Roman"/>
                <a:sym typeface="Times New Roman"/>
              </a:rPr>
              <a:t>2</a:t>
            </a:r>
            <a:endParaRPr sz="4000">
              <a:solidFill>
                <a:schemeClr val="dk1"/>
              </a:solidFill>
              <a:latin typeface="Times New Roman"/>
              <a:ea typeface="Times New Roman"/>
              <a:cs typeface="Times New Roman"/>
              <a:sym typeface="Times New Roman"/>
            </a:endParaRPr>
          </a:p>
        </p:txBody>
      </p:sp>
      <p:sp>
        <p:nvSpPr>
          <p:cNvPr id="83" name="Google Shape;83;p2"/>
          <p:cNvSpPr txBox="1"/>
          <p:nvPr/>
        </p:nvSpPr>
        <p:spPr>
          <a:xfrm>
            <a:off x="2190750" y="4715383"/>
            <a:ext cx="279400" cy="635000"/>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None/>
            </a:pPr>
            <a:r>
              <a:rPr lang="en-US" sz="4000" b="1">
                <a:solidFill>
                  <a:srgbClr val="FFFFFF"/>
                </a:solidFill>
                <a:latin typeface="Times New Roman"/>
                <a:ea typeface="Times New Roman"/>
                <a:cs typeface="Times New Roman"/>
                <a:sym typeface="Times New Roman"/>
              </a:rPr>
              <a:t>3</a:t>
            </a:r>
            <a:endParaRPr sz="4000">
              <a:solidFill>
                <a:schemeClr val="dk1"/>
              </a:solidFill>
              <a:latin typeface="Times New Roman"/>
              <a:ea typeface="Times New Roman"/>
              <a:cs typeface="Times New Roman"/>
              <a:sym typeface="Times New Roman"/>
            </a:endParaRPr>
          </a:p>
        </p:txBody>
      </p:sp>
      <p:sp>
        <p:nvSpPr>
          <p:cNvPr id="89" name="Google Shape;89;p2"/>
          <p:cNvSpPr txBox="1">
            <a:spLocks noGrp="1"/>
          </p:cNvSpPr>
          <p:nvPr>
            <p:ph type="sldNum" idx="12"/>
          </p:nvPr>
        </p:nvSpPr>
        <p:spPr>
          <a:xfrm>
            <a:off x="11922886" y="6595154"/>
            <a:ext cx="217170" cy="167004"/>
          </a:xfrm>
          <a:prstGeom prst="rect">
            <a:avLst/>
          </a:prstGeom>
          <a:noFill/>
          <a:ln>
            <a:noFill/>
          </a:ln>
        </p:spPr>
        <p:txBody>
          <a:bodyPr spcFirstLastPara="1" wrap="square" lIns="0" tIns="0" rIns="0" bIns="0" anchor="t" anchorCtr="0">
            <a:spAutoFit/>
          </a:bodyPr>
          <a:lstStyle/>
          <a:p>
            <a:pPr marL="38100" lvl="0" indent="0" algn="l" rtl="0">
              <a:lnSpc>
                <a:spcPct val="100000"/>
              </a:lnSpc>
              <a:spcBef>
                <a:spcPts val="0"/>
              </a:spcBef>
              <a:spcAft>
                <a:spcPts val="0"/>
              </a:spcAft>
              <a:buNone/>
            </a:pPr>
            <a:fld id="{00000000-1234-1234-1234-123412341234}" type="slidenum">
              <a:rPr lang="en-US"/>
              <a:t>5</a:t>
            </a:fld>
            <a:endParaRPr/>
          </a:p>
        </p:txBody>
      </p:sp>
      <p:sp>
        <p:nvSpPr>
          <p:cNvPr id="3" name="Title 2">
            <a:extLst>
              <a:ext uri="{FF2B5EF4-FFF2-40B4-BE49-F238E27FC236}">
                <a16:creationId xmlns:a16="http://schemas.microsoft.com/office/drawing/2014/main" id="{B3548666-7F8F-624E-B9C4-FBB512BB3838}"/>
              </a:ext>
            </a:extLst>
          </p:cNvPr>
          <p:cNvSpPr>
            <a:spLocks noGrp="1"/>
          </p:cNvSpPr>
          <p:nvPr>
            <p:ph type="title"/>
          </p:nvPr>
        </p:nvSpPr>
        <p:spPr>
          <a:xfrm>
            <a:off x="2928551" y="397002"/>
            <a:ext cx="6907427" cy="444513"/>
          </a:xfrm>
        </p:spPr>
        <p:txBody>
          <a:bodyPr/>
          <a:lstStyle/>
          <a:p>
            <a:pPr algn="ctr"/>
            <a:r>
              <a:rPr lang="en-US" dirty="0">
                <a:solidFill>
                  <a:srgbClr val="171717"/>
                </a:solidFill>
              </a:rPr>
              <a:t>Web Application Architecture</a:t>
            </a:r>
            <a:endParaRPr lang="en-VN" dirty="0"/>
          </a:p>
        </p:txBody>
      </p:sp>
      <p:pic>
        <p:nvPicPr>
          <p:cNvPr id="5" name="Picture 4">
            <a:extLst>
              <a:ext uri="{FF2B5EF4-FFF2-40B4-BE49-F238E27FC236}">
                <a16:creationId xmlns:a16="http://schemas.microsoft.com/office/drawing/2014/main" id="{BEF5ACDF-87CA-2159-ABF4-981C57414D79}"/>
              </a:ext>
            </a:extLst>
          </p:cNvPr>
          <p:cNvPicPr>
            <a:picLocks noChangeAspect="1"/>
          </p:cNvPicPr>
          <p:nvPr/>
        </p:nvPicPr>
        <p:blipFill>
          <a:blip r:embed="rId3"/>
          <a:stretch>
            <a:fillRect/>
          </a:stretch>
        </p:blipFill>
        <p:spPr>
          <a:xfrm>
            <a:off x="1807776" y="1377088"/>
            <a:ext cx="8576447" cy="5014412"/>
          </a:xfrm>
          <a:prstGeom prst="rect">
            <a:avLst/>
          </a:prstGeom>
        </p:spPr>
      </p:pic>
    </p:spTree>
    <p:extLst>
      <p:ext uri="{BB962C8B-B14F-4D97-AF65-F5344CB8AC3E}">
        <p14:creationId xmlns:p14="http://schemas.microsoft.com/office/powerpoint/2010/main" val="9340198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71" name="Google Shape;71;p2"/>
          <p:cNvSpPr txBox="1"/>
          <p:nvPr/>
        </p:nvSpPr>
        <p:spPr>
          <a:xfrm>
            <a:off x="2203450" y="1780108"/>
            <a:ext cx="279400" cy="635000"/>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None/>
            </a:pPr>
            <a:r>
              <a:rPr lang="en-US" sz="4000" b="1" dirty="0">
                <a:solidFill>
                  <a:srgbClr val="FFFFFF"/>
                </a:solidFill>
                <a:latin typeface="Times New Roman"/>
                <a:ea typeface="Times New Roman"/>
                <a:cs typeface="Times New Roman"/>
                <a:sym typeface="Times New Roman"/>
              </a:rPr>
              <a:t>1</a:t>
            </a:r>
            <a:endParaRPr sz="4000" dirty="0">
              <a:solidFill>
                <a:schemeClr val="dk1"/>
              </a:solidFill>
              <a:latin typeface="Times New Roman"/>
              <a:ea typeface="Times New Roman"/>
              <a:cs typeface="Times New Roman"/>
              <a:sym typeface="Times New Roman"/>
            </a:endParaRPr>
          </a:p>
        </p:txBody>
      </p:sp>
      <p:sp>
        <p:nvSpPr>
          <p:cNvPr id="77" name="Google Shape;77;p2"/>
          <p:cNvSpPr txBox="1"/>
          <p:nvPr/>
        </p:nvSpPr>
        <p:spPr>
          <a:xfrm>
            <a:off x="2190750" y="3249294"/>
            <a:ext cx="279400" cy="635000"/>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None/>
            </a:pPr>
            <a:r>
              <a:rPr lang="en-US" sz="4000" b="1">
                <a:solidFill>
                  <a:srgbClr val="FFFFFF"/>
                </a:solidFill>
                <a:latin typeface="Times New Roman"/>
                <a:ea typeface="Times New Roman"/>
                <a:cs typeface="Times New Roman"/>
                <a:sym typeface="Times New Roman"/>
              </a:rPr>
              <a:t>2</a:t>
            </a:r>
            <a:endParaRPr sz="4000">
              <a:solidFill>
                <a:schemeClr val="dk1"/>
              </a:solidFill>
              <a:latin typeface="Times New Roman"/>
              <a:ea typeface="Times New Roman"/>
              <a:cs typeface="Times New Roman"/>
              <a:sym typeface="Times New Roman"/>
            </a:endParaRPr>
          </a:p>
        </p:txBody>
      </p:sp>
      <p:sp>
        <p:nvSpPr>
          <p:cNvPr id="83" name="Google Shape;83;p2"/>
          <p:cNvSpPr txBox="1"/>
          <p:nvPr/>
        </p:nvSpPr>
        <p:spPr>
          <a:xfrm>
            <a:off x="2190750" y="4715383"/>
            <a:ext cx="279400" cy="635000"/>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None/>
            </a:pPr>
            <a:r>
              <a:rPr lang="en-US" sz="4000" b="1">
                <a:solidFill>
                  <a:srgbClr val="FFFFFF"/>
                </a:solidFill>
                <a:latin typeface="Times New Roman"/>
                <a:ea typeface="Times New Roman"/>
                <a:cs typeface="Times New Roman"/>
                <a:sym typeface="Times New Roman"/>
              </a:rPr>
              <a:t>3</a:t>
            </a:r>
            <a:endParaRPr sz="4000">
              <a:solidFill>
                <a:schemeClr val="dk1"/>
              </a:solidFill>
              <a:latin typeface="Times New Roman"/>
              <a:ea typeface="Times New Roman"/>
              <a:cs typeface="Times New Roman"/>
              <a:sym typeface="Times New Roman"/>
            </a:endParaRPr>
          </a:p>
        </p:txBody>
      </p:sp>
      <p:sp>
        <p:nvSpPr>
          <p:cNvPr id="89" name="Google Shape;89;p2"/>
          <p:cNvSpPr txBox="1">
            <a:spLocks noGrp="1"/>
          </p:cNvSpPr>
          <p:nvPr>
            <p:ph type="sldNum" idx="12"/>
          </p:nvPr>
        </p:nvSpPr>
        <p:spPr>
          <a:xfrm>
            <a:off x="11922886" y="6595154"/>
            <a:ext cx="217170" cy="167004"/>
          </a:xfrm>
          <a:prstGeom prst="rect">
            <a:avLst/>
          </a:prstGeom>
          <a:noFill/>
          <a:ln>
            <a:noFill/>
          </a:ln>
        </p:spPr>
        <p:txBody>
          <a:bodyPr spcFirstLastPara="1" wrap="square" lIns="0" tIns="0" rIns="0" bIns="0" anchor="t" anchorCtr="0">
            <a:spAutoFit/>
          </a:bodyPr>
          <a:lstStyle/>
          <a:p>
            <a:pPr marL="38100" lvl="0" indent="0" algn="l" rtl="0">
              <a:lnSpc>
                <a:spcPct val="100000"/>
              </a:lnSpc>
              <a:spcBef>
                <a:spcPts val="0"/>
              </a:spcBef>
              <a:spcAft>
                <a:spcPts val="0"/>
              </a:spcAft>
              <a:buNone/>
            </a:pPr>
            <a:fld id="{00000000-1234-1234-1234-123412341234}" type="slidenum">
              <a:rPr lang="en-US"/>
              <a:t>6</a:t>
            </a:fld>
            <a:endParaRPr/>
          </a:p>
        </p:txBody>
      </p:sp>
      <p:sp>
        <p:nvSpPr>
          <p:cNvPr id="3" name="Title 2">
            <a:extLst>
              <a:ext uri="{FF2B5EF4-FFF2-40B4-BE49-F238E27FC236}">
                <a16:creationId xmlns:a16="http://schemas.microsoft.com/office/drawing/2014/main" id="{B3548666-7F8F-624E-B9C4-FBB512BB3838}"/>
              </a:ext>
            </a:extLst>
          </p:cNvPr>
          <p:cNvSpPr>
            <a:spLocks noGrp="1"/>
          </p:cNvSpPr>
          <p:nvPr>
            <p:ph type="title"/>
          </p:nvPr>
        </p:nvSpPr>
        <p:spPr>
          <a:xfrm>
            <a:off x="2928551" y="397002"/>
            <a:ext cx="6907427" cy="492443"/>
          </a:xfrm>
        </p:spPr>
        <p:txBody>
          <a:bodyPr/>
          <a:lstStyle/>
          <a:p>
            <a:pPr algn="ctr"/>
            <a:r>
              <a:rPr lang="en-US" dirty="0">
                <a:solidFill>
                  <a:srgbClr val="171717"/>
                </a:solidFill>
              </a:rPr>
              <a:t>Model of Web App Architecture</a:t>
            </a:r>
            <a:endParaRPr lang="en-VN" dirty="0"/>
          </a:p>
        </p:txBody>
      </p:sp>
      <p:graphicFrame>
        <p:nvGraphicFramePr>
          <p:cNvPr id="2" name="Diagram 1">
            <a:extLst>
              <a:ext uri="{FF2B5EF4-FFF2-40B4-BE49-F238E27FC236}">
                <a16:creationId xmlns:a16="http://schemas.microsoft.com/office/drawing/2014/main" id="{B652FD58-7B55-8D99-0337-2DEF54739E96}"/>
              </a:ext>
            </a:extLst>
          </p:cNvPr>
          <p:cNvGraphicFramePr/>
          <p:nvPr>
            <p:extLst>
              <p:ext uri="{D42A27DB-BD31-4B8C-83A1-F6EECF244321}">
                <p14:modId xmlns:p14="http://schemas.microsoft.com/office/powerpoint/2010/main" val="1870612585"/>
              </p:ext>
            </p:extLst>
          </p:nvPr>
        </p:nvGraphicFramePr>
        <p:xfrm>
          <a:off x="2656702" y="1618735"/>
          <a:ext cx="7503297" cy="451959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181860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71" name="Google Shape;71;p2"/>
          <p:cNvSpPr txBox="1"/>
          <p:nvPr/>
        </p:nvSpPr>
        <p:spPr>
          <a:xfrm>
            <a:off x="2203450" y="1780108"/>
            <a:ext cx="279400" cy="635000"/>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None/>
            </a:pPr>
            <a:r>
              <a:rPr lang="en-US" sz="4000" b="1" dirty="0">
                <a:solidFill>
                  <a:srgbClr val="FFFFFF"/>
                </a:solidFill>
                <a:latin typeface="Times New Roman"/>
                <a:ea typeface="Times New Roman"/>
                <a:cs typeface="Times New Roman"/>
                <a:sym typeface="Times New Roman"/>
              </a:rPr>
              <a:t>1</a:t>
            </a:r>
            <a:endParaRPr sz="4000" dirty="0">
              <a:solidFill>
                <a:schemeClr val="dk1"/>
              </a:solidFill>
              <a:latin typeface="Times New Roman"/>
              <a:ea typeface="Times New Roman"/>
              <a:cs typeface="Times New Roman"/>
              <a:sym typeface="Times New Roman"/>
            </a:endParaRPr>
          </a:p>
        </p:txBody>
      </p:sp>
      <p:sp>
        <p:nvSpPr>
          <p:cNvPr id="77" name="Google Shape;77;p2"/>
          <p:cNvSpPr txBox="1"/>
          <p:nvPr/>
        </p:nvSpPr>
        <p:spPr>
          <a:xfrm>
            <a:off x="2190750" y="3249294"/>
            <a:ext cx="279400" cy="635000"/>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None/>
            </a:pPr>
            <a:r>
              <a:rPr lang="en-US" sz="4000" b="1">
                <a:solidFill>
                  <a:srgbClr val="FFFFFF"/>
                </a:solidFill>
                <a:latin typeface="Times New Roman"/>
                <a:ea typeface="Times New Roman"/>
                <a:cs typeface="Times New Roman"/>
                <a:sym typeface="Times New Roman"/>
              </a:rPr>
              <a:t>2</a:t>
            </a:r>
            <a:endParaRPr sz="4000">
              <a:solidFill>
                <a:schemeClr val="dk1"/>
              </a:solidFill>
              <a:latin typeface="Times New Roman"/>
              <a:ea typeface="Times New Roman"/>
              <a:cs typeface="Times New Roman"/>
              <a:sym typeface="Times New Roman"/>
            </a:endParaRPr>
          </a:p>
        </p:txBody>
      </p:sp>
      <p:sp>
        <p:nvSpPr>
          <p:cNvPr id="83" name="Google Shape;83;p2"/>
          <p:cNvSpPr txBox="1"/>
          <p:nvPr/>
        </p:nvSpPr>
        <p:spPr>
          <a:xfrm>
            <a:off x="2190750" y="4715383"/>
            <a:ext cx="279400" cy="635000"/>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None/>
            </a:pPr>
            <a:r>
              <a:rPr lang="en-US" sz="4000" b="1">
                <a:solidFill>
                  <a:srgbClr val="FFFFFF"/>
                </a:solidFill>
                <a:latin typeface="Times New Roman"/>
                <a:ea typeface="Times New Roman"/>
                <a:cs typeface="Times New Roman"/>
                <a:sym typeface="Times New Roman"/>
              </a:rPr>
              <a:t>3</a:t>
            </a:r>
            <a:endParaRPr sz="4000">
              <a:solidFill>
                <a:schemeClr val="dk1"/>
              </a:solidFill>
              <a:latin typeface="Times New Roman"/>
              <a:ea typeface="Times New Roman"/>
              <a:cs typeface="Times New Roman"/>
              <a:sym typeface="Times New Roman"/>
            </a:endParaRPr>
          </a:p>
        </p:txBody>
      </p:sp>
      <p:sp>
        <p:nvSpPr>
          <p:cNvPr id="89" name="Google Shape;89;p2"/>
          <p:cNvSpPr txBox="1">
            <a:spLocks noGrp="1"/>
          </p:cNvSpPr>
          <p:nvPr>
            <p:ph type="sldNum" idx="12"/>
          </p:nvPr>
        </p:nvSpPr>
        <p:spPr>
          <a:xfrm>
            <a:off x="11922886" y="6595154"/>
            <a:ext cx="217170" cy="167004"/>
          </a:xfrm>
          <a:prstGeom prst="rect">
            <a:avLst/>
          </a:prstGeom>
          <a:noFill/>
          <a:ln>
            <a:noFill/>
          </a:ln>
        </p:spPr>
        <p:txBody>
          <a:bodyPr spcFirstLastPara="1" wrap="square" lIns="0" tIns="0" rIns="0" bIns="0" anchor="t" anchorCtr="0">
            <a:spAutoFit/>
          </a:bodyPr>
          <a:lstStyle/>
          <a:p>
            <a:pPr marL="38100" lvl="0" indent="0" algn="l" rtl="0">
              <a:lnSpc>
                <a:spcPct val="100000"/>
              </a:lnSpc>
              <a:spcBef>
                <a:spcPts val="0"/>
              </a:spcBef>
              <a:spcAft>
                <a:spcPts val="0"/>
              </a:spcAft>
              <a:buNone/>
            </a:pPr>
            <a:fld id="{00000000-1234-1234-1234-123412341234}" type="slidenum">
              <a:rPr lang="en-US"/>
              <a:t>7</a:t>
            </a:fld>
            <a:endParaRPr/>
          </a:p>
        </p:txBody>
      </p:sp>
      <p:sp>
        <p:nvSpPr>
          <p:cNvPr id="3" name="Title 2">
            <a:extLst>
              <a:ext uri="{FF2B5EF4-FFF2-40B4-BE49-F238E27FC236}">
                <a16:creationId xmlns:a16="http://schemas.microsoft.com/office/drawing/2014/main" id="{B3548666-7F8F-624E-B9C4-FBB512BB3838}"/>
              </a:ext>
            </a:extLst>
          </p:cNvPr>
          <p:cNvSpPr>
            <a:spLocks noGrp="1"/>
          </p:cNvSpPr>
          <p:nvPr>
            <p:ph type="title"/>
          </p:nvPr>
        </p:nvSpPr>
        <p:spPr>
          <a:xfrm>
            <a:off x="2928551" y="397002"/>
            <a:ext cx="6907427" cy="492443"/>
          </a:xfrm>
        </p:spPr>
        <p:txBody>
          <a:bodyPr/>
          <a:lstStyle/>
          <a:p>
            <a:pPr algn="ctr"/>
            <a:r>
              <a:rPr lang="en-US" dirty="0">
                <a:solidFill>
                  <a:srgbClr val="171717"/>
                </a:solidFill>
              </a:rPr>
              <a:t>Type of Web App Architecture</a:t>
            </a:r>
            <a:endParaRPr lang="en-VN" dirty="0"/>
          </a:p>
        </p:txBody>
      </p:sp>
      <p:graphicFrame>
        <p:nvGraphicFramePr>
          <p:cNvPr id="2" name="Diagram 1">
            <a:extLst>
              <a:ext uri="{FF2B5EF4-FFF2-40B4-BE49-F238E27FC236}">
                <a16:creationId xmlns:a16="http://schemas.microsoft.com/office/drawing/2014/main" id="{B652FD58-7B55-8D99-0337-2DEF54739E96}"/>
              </a:ext>
            </a:extLst>
          </p:cNvPr>
          <p:cNvGraphicFramePr/>
          <p:nvPr>
            <p:extLst>
              <p:ext uri="{D42A27DB-BD31-4B8C-83A1-F6EECF244321}">
                <p14:modId xmlns:p14="http://schemas.microsoft.com/office/powerpoint/2010/main" val="3524517"/>
              </p:ext>
            </p:extLst>
          </p:nvPr>
        </p:nvGraphicFramePr>
        <p:xfrm>
          <a:off x="2656702" y="1618735"/>
          <a:ext cx="7503297" cy="451959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3851146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71" name="Google Shape;71;p2"/>
          <p:cNvSpPr txBox="1"/>
          <p:nvPr/>
        </p:nvSpPr>
        <p:spPr>
          <a:xfrm>
            <a:off x="2203450" y="1780108"/>
            <a:ext cx="279400" cy="635000"/>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None/>
            </a:pPr>
            <a:r>
              <a:rPr lang="en-US" sz="4000" b="1" dirty="0">
                <a:solidFill>
                  <a:srgbClr val="FFFFFF"/>
                </a:solidFill>
                <a:latin typeface="Times New Roman"/>
                <a:ea typeface="Times New Roman"/>
                <a:cs typeface="Times New Roman"/>
                <a:sym typeface="Times New Roman"/>
              </a:rPr>
              <a:t>1</a:t>
            </a:r>
            <a:endParaRPr sz="4000" dirty="0">
              <a:solidFill>
                <a:schemeClr val="dk1"/>
              </a:solidFill>
              <a:latin typeface="Times New Roman"/>
              <a:ea typeface="Times New Roman"/>
              <a:cs typeface="Times New Roman"/>
              <a:sym typeface="Times New Roman"/>
            </a:endParaRPr>
          </a:p>
        </p:txBody>
      </p:sp>
      <p:sp>
        <p:nvSpPr>
          <p:cNvPr id="77" name="Google Shape;77;p2"/>
          <p:cNvSpPr txBox="1"/>
          <p:nvPr/>
        </p:nvSpPr>
        <p:spPr>
          <a:xfrm>
            <a:off x="2190750" y="3249294"/>
            <a:ext cx="279400" cy="635000"/>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None/>
            </a:pPr>
            <a:r>
              <a:rPr lang="en-US" sz="4000" b="1">
                <a:solidFill>
                  <a:srgbClr val="FFFFFF"/>
                </a:solidFill>
                <a:latin typeface="Times New Roman"/>
                <a:ea typeface="Times New Roman"/>
                <a:cs typeface="Times New Roman"/>
                <a:sym typeface="Times New Roman"/>
              </a:rPr>
              <a:t>2</a:t>
            </a:r>
            <a:endParaRPr sz="4000">
              <a:solidFill>
                <a:schemeClr val="dk1"/>
              </a:solidFill>
              <a:latin typeface="Times New Roman"/>
              <a:ea typeface="Times New Roman"/>
              <a:cs typeface="Times New Roman"/>
              <a:sym typeface="Times New Roman"/>
            </a:endParaRPr>
          </a:p>
        </p:txBody>
      </p:sp>
      <p:sp>
        <p:nvSpPr>
          <p:cNvPr id="83" name="Google Shape;83;p2"/>
          <p:cNvSpPr txBox="1"/>
          <p:nvPr/>
        </p:nvSpPr>
        <p:spPr>
          <a:xfrm>
            <a:off x="2190750" y="4715383"/>
            <a:ext cx="279400" cy="635000"/>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None/>
            </a:pPr>
            <a:r>
              <a:rPr lang="en-US" sz="4000" b="1">
                <a:solidFill>
                  <a:srgbClr val="FFFFFF"/>
                </a:solidFill>
                <a:latin typeface="Times New Roman"/>
                <a:ea typeface="Times New Roman"/>
                <a:cs typeface="Times New Roman"/>
                <a:sym typeface="Times New Roman"/>
              </a:rPr>
              <a:t>3</a:t>
            </a:r>
            <a:endParaRPr sz="4000">
              <a:solidFill>
                <a:schemeClr val="dk1"/>
              </a:solidFill>
              <a:latin typeface="Times New Roman"/>
              <a:ea typeface="Times New Roman"/>
              <a:cs typeface="Times New Roman"/>
              <a:sym typeface="Times New Roman"/>
            </a:endParaRPr>
          </a:p>
        </p:txBody>
      </p:sp>
      <p:sp>
        <p:nvSpPr>
          <p:cNvPr id="89" name="Google Shape;89;p2"/>
          <p:cNvSpPr txBox="1">
            <a:spLocks noGrp="1"/>
          </p:cNvSpPr>
          <p:nvPr>
            <p:ph type="sldNum" idx="12"/>
          </p:nvPr>
        </p:nvSpPr>
        <p:spPr>
          <a:xfrm>
            <a:off x="11922886" y="6595154"/>
            <a:ext cx="217170" cy="167004"/>
          </a:xfrm>
          <a:prstGeom prst="rect">
            <a:avLst/>
          </a:prstGeom>
          <a:noFill/>
          <a:ln>
            <a:noFill/>
          </a:ln>
        </p:spPr>
        <p:txBody>
          <a:bodyPr spcFirstLastPara="1" wrap="square" lIns="0" tIns="0" rIns="0" bIns="0" anchor="t" anchorCtr="0">
            <a:spAutoFit/>
          </a:bodyPr>
          <a:lstStyle/>
          <a:p>
            <a:pPr marL="38100" lvl="0" indent="0" algn="l" rtl="0">
              <a:lnSpc>
                <a:spcPct val="100000"/>
              </a:lnSpc>
              <a:spcBef>
                <a:spcPts val="0"/>
              </a:spcBef>
              <a:spcAft>
                <a:spcPts val="0"/>
              </a:spcAft>
              <a:buNone/>
            </a:pPr>
            <a:fld id="{00000000-1234-1234-1234-123412341234}" type="slidenum">
              <a:rPr lang="en-US"/>
              <a:t>8</a:t>
            </a:fld>
            <a:endParaRPr/>
          </a:p>
        </p:txBody>
      </p:sp>
      <p:sp>
        <p:nvSpPr>
          <p:cNvPr id="3" name="Title 2">
            <a:extLst>
              <a:ext uri="{FF2B5EF4-FFF2-40B4-BE49-F238E27FC236}">
                <a16:creationId xmlns:a16="http://schemas.microsoft.com/office/drawing/2014/main" id="{B3548666-7F8F-624E-B9C4-FBB512BB3838}"/>
              </a:ext>
            </a:extLst>
          </p:cNvPr>
          <p:cNvSpPr>
            <a:spLocks noGrp="1"/>
          </p:cNvSpPr>
          <p:nvPr>
            <p:ph type="title"/>
          </p:nvPr>
        </p:nvSpPr>
        <p:spPr>
          <a:xfrm>
            <a:off x="2928551" y="397002"/>
            <a:ext cx="6907427" cy="492443"/>
          </a:xfrm>
        </p:spPr>
        <p:txBody>
          <a:bodyPr/>
          <a:lstStyle/>
          <a:p>
            <a:pPr algn="ctr"/>
            <a:r>
              <a:rPr lang="en-US" b="0" dirty="0"/>
              <a:t>Spring framework</a:t>
            </a:r>
            <a:endParaRPr lang="en-VN" dirty="0"/>
          </a:p>
        </p:txBody>
      </p:sp>
    </p:spTree>
    <p:extLst>
      <p:ext uri="{BB962C8B-B14F-4D97-AF65-F5344CB8AC3E}">
        <p14:creationId xmlns:p14="http://schemas.microsoft.com/office/powerpoint/2010/main" val="41371091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71" name="Google Shape;71;p2"/>
          <p:cNvSpPr txBox="1"/>
          <p:nvPr/>
        </p:nvSpPr>
        <p:spPr>
          <a:xfrm>
            <a:off x="2203450" y="1780108"/>
            <a:ext cx="279400" cy="635000"/>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None/>
            </a:pPr>
            <a:r>
              <a:rPr lang="en-US" sz="4000" b="1" dirty="0">
                <a:solidFill>
                  <a:srgbClr val="FFFFFF"/>
                </a:solidFill>
                <a:latin typeface="Times New Roman"/>
                <a:ea typeface="Times New Roman"/>
                <a:cs typeface="Times New Roman"/>
                <a:sym typeface="Times New Roman"/>
              </a:rPr>
              <a:t>1</a:t>
            </a:r>
            <a:endParaRPr sz="4000" dirty="0">
              <a:solidFill>
                <a:schemeClr val="dk1"/>
              </a:solidFill>
              <a:latin typeface="Times New Roman"/>
              <a:ea typeface="Times New Roman"/>
              <a:cs typeface="Times New Roman"/>
              <a:sym typeface="Times New Roman"/>
            </a:endParaRPr>
          </a:p>
        </p:txBody>
      </p:sp>
      <p:sp>
        <p:nvSpPr>
          <p:cNvPr id="77" name="Google Shape;77;p2"/>
          <p:cNvSpPr txBox="1"/>
          <p:nvPr/>
        </p:nvSpPr>
        <p:spPr>
          <a:xfrm>
            <a:off x="2190750" y="3249294"/>
            <a:ext cx="279400" cy="635000"/>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None/>
            </a:pPr>
            <a:r>
              <a:rPr lang="en-US" sz="4000" b="1">
                <a:solidFill>
                  <a:srgbClr val="FFFFFF"/>
                </a:solidFill>
                <a:latin typeface="Times New Roman"/>
                <a:ea typeface="Times New Roman"/>
                <a:cs typeface="Times New Roman"/>
                <a:sym typeface="Times New Roman"/>
              </a:rPr>
              <a:t>2</a:t>
            </a:r>
            <a:endParaRPr sz="4000">
              <a:solidFill>
                <a:schemeClr val="dk1"/>
              </a:solidFill>
              <a:latin typeface="Times New Roman"/>
              <a:ea typeface="Times New Roman"/>
              <a:cs typeface="Times New Roman"/>
              <a:sym typeface="Times New Roman"/>
            </a:endParaRPr>
          </a:p>
        </p:txBody>
      </p:sp>
      <p:sp>
        <p:nvSpPr>
          <p:cNvPr id="83" name="Google Shape;83;p2"/>
          <p:cNvSpPr txBox="1"/>
          <p:nvPr/>
        </p:nvSpPr>
        <p:spPr>
          <a:xfrm>
            <a:off x="2190750" y="4715383"/>
            <a:ext cx="279400" cy="635000"/>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None/>
            </a:pPr>
            <a:r>
              <a:rPr lang="en-US" sz="4000" b="1">
                <a:solidFill>
                  <a:srgbClr val="FFFFFF"/>
                </a:solidFill>
                <a:latin typeface="Times New Roman"/>
                <a:ea typeface="Times New Roman"/>
                <a:cs typeface="Times New Roman"/>
                <a:sym typeface="Times New Roman"/>
              </a:rPr>
              <a:t>3</a:t>
            </a:r>
            <a:endParaRPr sz="4000">
              <a:solidFill>
                <a:schemeClr val="dk1"/>
              </a:solidFill>
              <a:latin typeface="Times New Roman"/>
              <a:ea typeface="Times New Roman"/>
              <a:cs typeface="Times New Roman"/>
              <a:sym typeface="Times New Roman"/>
            </a:endParaRPr>
          </a:p>
        </p:txBody>
      </p:sp>
      <p:sp>
        <p:nvSpPr>
          <p:cNvPr id="89" name="Google Shape;89;p2"/>
          <p:cNvSpPr txBox="1">
            <a:spLocks noGrp="1"/>
          </p:cNvSpPr>
          <p:nvPr>
            <p:ph type="sldNum" idx="12"/>
          </p:nvPr>
        </p:nvSpPr>
        <p:spPr>
          <a:xfrm>
            <a:off x="11922886" y="6595154"/>
            <a:ext cx="217170" cy="167004"/>
          </a:xfrm>
          <a:prstGeom prst="rect">
            <a:avLst/>
          </a:prstGeom>
          <a:noFill/>
          <a:ln>
            <a:noFill/>
          </a:ln>
        </p:spPr>
        <p:txBody>
          <a:bodyPr spcFirstLastPara="1" wrap="square" lIns="0" tIns="0" rIns="0" bIns="0" anchor="t" anchorCtr="0">
            <a:spAutoFit/>
          </a:bodyPr>
          <a:lstStyle/>
          <a:p>
            <a:pPr marL="38100" lvl="0" indent="0" algn="l" rtl="0">
              <a:lnSpc>
                <a:spcPct val="100000"/>
              </a:lnSpc>
              <a:spcBef>
                <a:spcPts val="0"/>
              </a:spcBef>
              <a:spcAft>
                <a:spcPts val="0"/>
              </a:spcAft>
              <a:buNone/>
            </a:pPr>
            <a:fld id="{00000000-1234-1234-1234-123412341234}" type="slidenum">
              <a:rPr lang="en-US"/>
              <a:t>9</a:t>
            </a:fld>
            <a:endParaRPr/>
          </a:p>
        </p:txBody>
      </p:sp>
      <p:sp>
        <p:nvSpPr>
          <p:cNvPr id="3" name="Title 2">
            <a:extLst>
              <a:ext uri="{FF2B5EF4-FFF2-40B4-BE49-F238E27FC236}">
                <a16:creationId xmlns:a16="http://schemas.microsoft.com/office/drawing/2014/main" id="{B3548666-7F8F-624E-B9C4-FBB512BB3838}"/>
              </a:ext>
            </a:extLst>
          </p:cNvPr>
          <p:cNvSpPr>
            <a:spLocks noGrp="1"/>
          </p:cNvSpPr>
          <p:nvPr>
            <p:ph type="title"/>
          </p:nvPr>
        </p:nvSpPr>
        <p:spPr>
          <a:xfrm>
            <a:off x="2928551" y="397002"/>
            <a:ext cx="6907427" cy="1477328"/>
          </a:xfrm>
        </p:spPr>
        <p:txBody>
          <a:bodyPr/>
          <a:lstStyle/>
          <a:p>
            <a:pPr algn="ctr"/>
            <a:r>
              <a:rPr lang="en-US" b="0" dirty="0"/>
              <a:t>Advantages of Spring Framework</a:t>
            </a:r>
            <a:br>
              <a:rPr lang="en-US" b="0" dirty="0"/>
            </a:br>
            <a:br>
              <a:rPr lang="en-US" dirty="0"/>
            </a:br>
            <a:endParaRPr lang="en-VN" dirty="0"/>
          </a:p>
        </p:txBody>
      </p:sp>
      <p:graphicFrame>
        <p:nvGraphicFramePr>
          <p:cNvPr id="7" name="Diagram 6">
            <a:extLst>
              <a:ext uri="{FF2B5EF4-FFF2-40B4-BE49-F238E27FC236}">
                <a16:creationId xmlns:a16="http://schemas.microsoft.com/office/drawing/2014/main" id="{C0B7C0D4-6290-67F1-9C7E-5E9CB5279502}"/>
              </a:ext>
            </a:extLst>
          </p:cNvPr>
          <p:cNvGraphicFramePr/>
          <p:nvPr/>
        </p:nvGraphicFramePr>
        <p:xfrm>
          <a:off x="2032000" y="1285875"/>
          <a:ext cx="7956550" cy="485245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81363374"/>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7034</TotalTime>
  <Words>1040</Words>
  <Application>Microsoft Macintosh PowerPoint</Application>
  <PresentationFormat>Widescreen</PresentationFormat>
  <Paragraphs>265</Paragraphs>
  <Slides>33</Slides>
  <Notes>33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33</vt:i4>
      </vt:variant>
    </vt:vector>
  </HeadingPairs>
  <TitlesOfParts>
    <vt:vector size="37" baseType="lpstr">
      <vt:lpstr>Arial</vt:lpstr>
      <vt:lpstr>Calibri</vt:lpstr>
      <vt:lpstr>Times New Roman</vt:lpstr>
      <vt:lpstr>Office Theme</vt:lpstr>
      <vt:lpstr>PowerPoint Presentation</vt:lpstr>
      <vt:lpstr>Day 1</vt:lpstr>
      <vt:lpstr>Web Application Architecture</vt:lpstr>
      <vt:lpstr>Web Application Architecture</vt:lpstr>
      <vt:lpstr>Web Application Architecture</vt:lpstr>
      <vt:lpstr>Model of Web App Architecture</vt:lpstr>
      <vt:lpstr>Type of Web App Architecture</vt:lpstr>
      <vt:lpstr>Spring framework</vt:lpstr>
      <vt:lpstr>Advantages of Spring Framework  </vt:lpstr>
      <vt:lpstr>Spring Framework</vt:lpstr>
      <vt:lpstr>Tools</vt:lpstr>
      <vt:lpstr>Spring MVC</vt:lpstr>
      <vt:lpstr>Demo &amp; QA</vt:lpstr>
      <vt:lpstr>Day 2</vt:lpstr>
      <vt:lpstr>RESTful API</vt:lpstr>
      <vt:lpstr>Stateless and stateful</vt:lpstr>
      <vt:lpstr>REST API Design</vt:lpstr>
      <vt:lpstr>REST API</vt:lpstr>
      <vt:lpstr>Status code</vt:lpstr>
      <vt:lpstr>Http method</vt:lpstr>
      <vt:lpstr>Spring boot</vt:lpstr>
      <vt:lpstr>Spring boot - Config</vt:lpstr>
      <vt:lpstr>Spring boot - Example</vt:lpstr>
      <vt:lpstr>Spring boot - Example</vt:lpstr>
      <vt:lpstr>Day 3</vt:lpstr>
      <vt:lpstr>Core container</vt:lpstr>
      <vt:lpstr>Spring Core</vt:lpstr>
      <vt:lpstr>Spring Core - Annotation</vt:lpstr>
      <vt:lpstr>Aspect Oriented Programming(AOP)</vt:lpstr>
      <vt:lpstr>Aspect Oriented Programming(AOP)</vt:lpstr>
      <vt:lpstr>SOLID</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Đặng Thảo</dc:creator>
  <cp:lastModifiedBy>ディン ドアン・フー</cp:lastModifiedBy>
  <cp:revision>13</cp:revision>
  <dcterms:created xsi:type="dcterms:W3CDTF">2022-02-27T10:11:01Z</dcterms:created>
  <dcterms:modified xsi:type="dcterms:W3CDTF">2022-04-28T03:19:46Z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2021-06-16T00:00:00Z</vt:filetime>
  </property>
  <property fmtid="{D5CDD505-2E9C-101B-9397-08002B2CF9AE}" pid="3" name="Creator">
    <vt:lpwstr>Foxit Software Inc.</vt:lpwstr>
  </property>
  <property fmtid="{D5CDD505-2E9C-101B-9397-08002B2CF9AE}" pid="4" name="LastSaved">
    <vt:filetime>2022-02-27T00:00:00Z</vt:filetime>
  </property>
</Properties>
</file>